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11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  <p:sldId id="301" r:id="rId49"/>
    <p:sldId id="302" r:id="rId50"/>
    <p:sldId id="303" r:id="rId51"/>
    <p:sldId id="304" r:id="rId52"/>
    <p:sldId id="305" r:id="rId53"/>
    <p:sldId id="306" r:id="rId54"/>
    <p:sldId id="307" r:id="rId55"/>
    <p:sldId id="308" r:id="rId56"/>
    <p:sldId id="309" r:id="rId57"/>
    <p:sldId id="310" r:id="rId58"/>
  </p:sldIdLst>
  <p:sldSz cx="12192000" cy="6858000"/>
  <p:notesSz cx="6858000" cy="9144000"/>
  <p:custDataLst>
    <p:tags r:id="rId6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2" Type="http://schemas.openxmlformats.org/officeDocument/2006/relationships/tags" Target="tags/tag1.xml"/><Relationship Id="rId61" Type="http://schemas.openxmlformats.org/officeDocument/2006/relationships/tableStyles" Target="tableStyles.xml"/><Relationship Id="rId60" Type="http://schemas.openxmlformats.org/officeDocument/2006/relationships/viewProps" Target="viewProps.xml"/><Relationship Id="rId6" Type="http://schemas.openxmlformats.org/officeDocument/2006/relationships/slide" Target="slides/slide4.xml"/><Relationship Id="rId59" Type="http://schemas.openxmlformats.org/officeDocument/2006/relationships/presProps" Target="presProps.xml"/><Relationship Id="rId58" Type="http://schemas.openxmlformats.org/officeDocument/2006/relationships/slide" Target="slides/slide56.xml"/><Relationship Id="rId57" Type="http://schemas.openxmlformats.org/officeDocument/2006/relationships/slide" Target="slides/slide55.xml"/><Relationship Id="rId56" Type="http://schemas.openxmlformats.org/officeDocument/2006/relationships/slide" Target="slides/slide54.xml"/><Relationship Id="rId55" Type="http://schemas.openxmlformats.org/officeDocument/2006/relationships/slide" Target="slides/slide53.xml"/><Relationship Id="rId54" Type="http://schemas.openxmlformats.org/officeDocument/2006/relationships/slide" Target="slides/slide52.xml"/><Relationship Id="rId53" Type="http://schemas.openxmlformats.org/officeDocument/2006/relationships/slide" Target="slides/slide51.xml"/><Relationship Id="rId52" Type="http://schemas.openxmlformats.org/officeDocument/2006/relationships/slide" Target="slides/slide50.xml"/><Relationship Id="rId51" Type="http://schemas.openxmlformats.org/officeDocument/2006/relationships/slide" Target="slides/slide49.xml"/><Relationship Id="rId50" Type="http://schemas.openxmlformats.org/officeDocument/2006/relationships/slide" Target="slides/slide48.xml"/><Relationship Id="rId5" Type="http://schemas.openxmlformats.org/officeDocument/2006/relationships/slide" Target="slides/slide3.xml"/><Relationship Id="rId49" Type="http://schemas.openxmlformats.org/officeDocument/2006/relationships/slide" Target="slides/slide47.xml"/><Relationship Id="rId48" Type="http://schemas.openxmlformats.org/officeDocument/2006/relationships/slide" Target="slides/slide46.xml"/><Relationship Id="rId47" Type="http://schemas.openxmlformats.org/officeDocument/2006/relationships/slide" Target="slides/slide45.xml"/><Relationship Id="rId46" Type="http://schemas.openxmlformats.org/officeDocument/2006/relationships/slide" Target="slides/slide44.xml"/><Relationship Id="rId45" Type="http://schemas.openxmlformats.org/officeDocument/2006/relationships/slide" Target="slides/slide43.xml"/><Relationship Id="rId44" Type="http://schemas.openxmlformats.org/officeDocument/2006/relationships/slide" Target="slides/slide42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9.png"/><Relationship Id="rId8" Type="http://schemas.openxmlformats.org/officeDocument/2006/relationships/image" Target="../media/image18.png"/><Relationship Id="rId7" Type="http://schemas.openxmlformats.org/officeDocument/2006/relationships/image" Target="../media/image17.png"/><Relationship Id="rId67" Type="http://schemas.openxmlformats.org/officeDocument/2006/relationships/slideLayout" Target="../slideLayouts/slideLayout1.xml"/><Relationship Id="rId66" Type="http://schemas.openxmlformats.org/officeDocument/2006/relationships/image" Target="../media/image76.png"/><Relationship Id="rId65" Type="http://schemas.openxmlformats.org/officeDocument/2006/relationships/image" Target="../media/image75.png"/><Relationship Id="rId64" Type="http://schemas.openxmlformats.org/officeDocument/2006/relationships/image" Target="../media/image74.png"/><Relationship Id="rId63" Type="http://schemas.openxmlformats.org/officeDocument/2006/relationships/image" Target="../media/image73.png"/><Relationship Id="rId62" Type="http://schemas.openxmlformats.org/officeDocument/2006/relationships/image" Target="../media/image72.png"/><Relationship Id="rId61" Type="http://schemas.openxmlformats.org/officeDocument/2006/relationships/image" Target="../media/image71.png"/><Relationship Id="rId60" Type="http://schemas.openxmlformats.org/officeDocument/2006/relationships/image" Target="../media/image70.png"/><Relationship Id="rId6" Type="http://schemas.openxmlformats.org/officeDocument/2006/relationships/image" Target="../media/image16.png"/><Relationship Id="rId59" Type="http://schemas.openxmlformats.org/officeDocument/2006/relationships/image" Target="../media/image69.png"/><Relationship Id="rId58" Type="http://schemas.openxmlformats.org/officeDocument/2006/relationships/image" Target="../media/image68.png"/><Relationship Id="rId57" Type="http://schemas.openxmlformats.org/officeDocument/2006/relationships/image" Target="../media/image67.png"/><Relationship Id="rId56" Type="http://schemas.openxmlformats.org/officeDocument/2006/relationships/image" Target="../media/image66.png"/><Relationship Id="rId55" Type="http://schemas.openxmlformats.org/officeDocument/2006/relationships/image" Target="../media/image65.png"/><Relationship Id="rId54" Type="http://schemas.openxmlformats.org/officeDocument/2006/relationships/image" Target="../media/image64.png"/><Relationship Id="rId53" Type="http://schemas.openxmlformats.org/officeDocument/2006/relationships/image" Target="../media/image63.png"/><Relationship Id="rId52" Type="http://schemas.openxmlformats.org/officeDocument/2006/relationships/image" Target="../media/image62.png"/><Relationship Id="rId51" Type="http://schemas.openxmlformats.org/officeDocument/2006/relationships/image" Target="../media/image61.png"/><Relationship Id="rId50" Type="http://schemas.openxmlformats.org/officeDocument/2006/relationships/image" Target="../media/image60.png"/><Relationship Id="rId5" Type="http://schemas.openxmlformats.org/officeDocument/2006/relationships/image" Target="../media/image15.png"/><Relationship Id="rId49" Type="http://schemas.openxmlformats.org/officeDocument/2006/relationships/image" Target="../media/image59.png"/><Relationship Id="rId48" Type="http://schemas.openxmlformats.org/officeDocument/2006/relationships/image" Target="../media/image58.png"/><Relationship Id="rId47" Type="http://schemas.openxmlformats.org/officeDocument/2006/relationships/image" Target="../media/image57.png"/><Relationship Id="rId46" Type="http://schemas.openxmlformats.org/officeDocument/2006/relationships/image" Target="../media/image56.png"/><Relationship Id="rId45" Type="http://schemas.openxmlformats.org/officeDocument/2006/relationships/image" Target="../media/image55.png"/><Relationship Id="rId44" Type="http://schemas.openxmlformats.org/officeDocument/2006/relationships/image" Target="../media/image54.png"/><Relationship Id="rId43" Type="http://schemas.openxmlformats.org/officeDocument/2006/relationships/image" Target="../media/image53.png"/><Relationship Id="rId42" Type="http://schemas.openxmlformats.org/officeDocument/2006/relationships/image" Target="../media/image52.png"/><Relationship Id="rId41" Type="http://schemas.openxmlformats.org/officeDocument/2006/relationships/image" Target="../media/image51.png"/><Relationship Id="rId40" Type="http://schemas.openxmlformats.org/officeDocument/2006/relationships/image" Target="../media/image50.png"/><Relationship Id="rId4" Type="http://schemas.openxmlformats.org/officeDocument/2006/relationships/image" Target="../media/image14.png"/><Relationship Id="rId39" Type="http://schemas.openxmlformats.org/officeDocument/2006/relationships/image" Target="../media/image49.png"/><Relationship Id="rId38" Type="http://schemas.openxmlformats.org/officeDocument/2006/relationships/image" Target="../media/image48.png"/><Relationship Id="rId37" Type="http://schemas.openxmlformats.org/officeDocument/2006/relationships/image" Target="../media/image47.png"/><Relationship Id="rId36" Type="http://schemas.openxmlformats.org/officeDocument/2006/relationships/image" Target="../media/image46.png"/><Relationship Id="rId35" Type="http://schemas.openxmlformats.org/officeDocument/2006/relationships/image" Target="../media/image45.png"/><Relationship Id="rId34" Type="http://schemas.openxmlformats.org/officeDocument/2006/relationships/image" Target="../media/image44.png"/><Relationship Id="rId33" Type="http://schemas.openxmlformats.org/officeDocument/2006/relationships/image" Target="../media/image43.png"/><Relationship Id="rId32" Type="http://schemas.openxmlformats.org/officeDocument/2006/relationships/image" Target="../media/image42.png"/><Relationship Id="rId31" Type="http://schemas.openxmlformats.org/officeDocument/2006/relationships/image" Target="../media/image41.png"/><Relationship Id="rId30" Type="http://schemas.openxmlformats.org/officeDocument/2006/relationships/image" Target="../media/image40.png"/><Relationship Id="rId3" Type="http://schemas.openxmlformats.org/officeDocument/2006/relationships/image" Target="../media/image13.png"/><Relationship Id="rId29" Type="http://schemas.openxmlformats.org/officeDocument/2006/relationships/image" Target="../media/image39.png"/><Relationship Id="rId28" Type="http://schemas.openxmlformats.org/officeDocument/2006/relationships/image" Target="../media/image38.png"/><Relationship Id="rId27" Type="http://schemas.openxmlformats.org/officeDocument/2006/relationships/image" Target="../media/image37.png"/><Relationship Id="rId26" Type="http://schemas.openxmlformats.org/officeDocument/2006/relationships/image" Target="../media/image36.png"/><Relationship Id="rId25" Type="http://schemas.openxmlformats.org/officeDocument/2006/relationships/image" Target="../media/image35.png"/><Relationship Id="rId24" Type="http://schemas.openxmlformats.org/officeDocument/2006/relationships/image" Target="../media/image34.png"/><Relationship Id="rId23" Type="http://schemas.openxmlformats.org/officeDocument/2006/relationships/image" Target="../media/image33.png"/><Relationship Id="rId22" Type="http://schemas.openxmlformats.org/officeDocument/2006/relationships/image" Target="../media/image32.png"/><Relationship Id="rId21" Type="http://schemas.openxmlformats.org/officeDocument/2006/relationships/image" Target="../media/image31.png"/><Relationship Id="rId20" Type="http://schemas.openxmlformats.org/officeDocument/2006/relationships/image" Target="../media/image30.png"/><Relationship Id="rId2" Type="http://schemas.openxmlformats.org/officeDocument/2006/relationships/image" Target="../media/image12.png"/><Relationship Id="rId19" Type="http://schemas.openxmlformats.org/officeDocument/2006/relationships/image" Target="../media/image29.png"/><Relationship Id="rId18" Type="http://schemas.openxmlformats.org/officeDocument/2006/relationships/image" Target="../media/image28.png"/><Relationship Id="rId17" Type="http://schemas.openxmlformats.org/officeDocument/2006/relationships/image" Target="../media/image27.png"/><Relationship Id="rId16" Type="http://schemas.openxmlformats.org/officeDocument/2006/relationships/image" Target="../media/image26.png"/><Relationship Id="rId15" Type="http://schemas.openxmlformats.org/officeDocument/2006/relationships/image" Target="../media/image25.png"/><Relationship Id="rId14" Type="http://schemas.openxmlformats.org/officeDocument/2006/relationships/image" Target="../media/image24.png"/><Relationship Id="rId13" Type="http://schemas.openxmlformats.org/officeDocument/2006/relationships/image" Target="../media/image23.png"/><Relationship Id="rId12" Type="http://schemas.openxmlformats.org/officeDocument/2006/relationships/image" Target="../media/image22.png"/><Relationship Id="rId11" Type="http://schemas.openxmlformats.org/officeDocument/2006/relationships/image" Target="../media/image21.png"/><Relationship Id="rId10" Type="http://schemas.openxmlformats.org/officeDocument/2006/relationships/image" Target="../media/image20.png"/><Relationship Id="rId1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8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2.png"/><Relationship Id="rId1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3.png"/></Relationships>
</file>

<file path=ppt/slides/_rels/slide2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86.png"/><Relationship Id="rId4" Type="http://schemas.openxmlformats.org/officeDocument/2006/relationships/image" Target="../media/image85.png"/><Relationship Id="rId3" Type="http://schemas.openxmlformats.org/officeDocument/2006/relationships/image" Target="../media/image84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7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8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30.xml.rels><?xml version="1.0" encoding="UTF-8" standalone="yes"?>
<Relationships xmlns="http://schemas.openxmlformats.org/package/2006/relationships"><Relationship Id="rId9" Type="http://schemas.openxmlformats.org/officeDocument/2006/relationships/image" Target="../media/image94.png"/><Relationship Id="rId8" Type="http://schemas.openxmlformats.org/officeDocument/2006/relationships/image" Target="../media/image93.png"/><Relationship Id="rId7" Type="http://schemas.openxmlformats.org/officeDocument/2006/relationships/image" Target="../media/image92.png"/><Relationship Id="rId6" Type="http://schemas.openxmlformats.org/officeDocument/2006/relationships/image" Target="../media/image91.png"/><Relationship Id="rId54" Type="http://schemas.openxmlformats.org/officeDocument/2006/relationships/slideLayout" Target="../slideLayouts/slideLayout1.xml"/><Relationship Id="rId53" Type="http://schemas.openxmlformats.org/officeDocument/2006/relationships/image" Target="../media/image138.png"/><Relationship Id="rId52" Type="http://schemas.openxmlformats.org/officeDocument/2006/relationships/image" Target="../media/image137.png"/><Relationship Id="rId51" Type="http://schemas.openxmlformats.org/officeDocument/2006/relationships/image" Target="../media/image136.png"/><Relationship Id="rId50" Type="http://schemas.openxmlformats.org/officeDocument/2006/relationships/image" Target="../media/image135.png"/><Relationship Id="rId5" Type="http://schemas.openxmlformats.org/officeDocument/2006/relationships/image" Target="../media/image90.png"/><Relationship Id="rId49" Type="http://schemas.openxmlformats.org/officeDocument/2006/relationships/image" Target="../media/image134.png"/><Relationship Id="rId48" Type="http://schemas.openxmlformats.org/officeDocument/2006/relationships/image" Target="../media/image133.png"/><Relationship Id="rId47" Type="http://schemas.openxmlformats.org/officeDocument/2006/relationships/image" Target="../media/image132.png"/><Relationship Id="rId46" Type="http://schemas.openxmlformats.org/officeDocument/2006/relationships/image" Target="../media/image131.png"/><Relationship Id="rId45" Type="http://schemas.openxmlformats.org/officeDocument/2006/relationships/image" Target="../media/image130.png"/><Relationship Id="rId44" Type="http://schemas.openxmlformats.org/officeDocument/2006/relationships/image" Target="../media/image129.png"/><Relationship Id="rId43" Type="http://schemas.openxmlformats.org/officeDocument/2006/relationships/image" Target="../media/image128.png"/><Relationship Id="rId42" Type="http://schemas.openxmlformats.org/officeDocument/2006/relationships/image" Target="../media/image127.png"/><Relationship Id="rId41" Type="http://schemas.openxmlformats.org/officeDocument/2006/relationships/image" Target="../media/image126.png"/><Relationship Id="rId40" Type="http://schemas.openxmlformats.org/officeDocument/2006/relationships/image" Target="../media/image125.png"/><Relationship Id="rId4" Type="http://schemas.openxmlformats.org/officeDocument/2006/relationships/image" Target="../media/image89.png"/><Relationship Id="rId39" Type="http://schemas.openxmlformats.org/officeDocument/2006/relationships/image" Target="../media/image124.png"/><Relationship Id="rId38" Type="http://schemas.openxmlformats.org/officeDocument/2006/relationships/image" Target="../media/image123.png"/><Relationship Id="rId37" Type="http://schemas.openxmlformats.org/officeDocument/2006/relationships/image" Target="../media/image122.png"/><Relationship Id="rId36" Type="http://schemas.openxmlformats.org/officeDocument/2006/relationships/image" Target="../media/image121.png"/><Relationship Id="rId35" Type="http://schemas.openxmlformats.org/officeDocument/2006/relationships/image" Target="../media/image120.png"/><Relationship Id="rId34" Type="http://schemas.openxmlformats.org/officeDocument/2006/relationships/image" Target="../media/image119.png"/><Relationship Id="rId33" Type="http://schemas.openxmlformats.org/officeDocument/2006/relationships/image" Target="../media/image118.png"/><Relationship Id="rId32" Type="http://schemas.openxmlformats.org/officeDocument/2006/relationships/image" Target="../media/image117.png"/><Relationship Id="rId31" Type="http://schemas.openxmlformats.org/officeDocument/2006/relationships/image" Target="../media/image116.png"/><Relationship Id="rId30" Type="http://schemas.openxmlformats.org/officeDocument/2006/relationships/image" Target="../media/image115.png"/><Relationship Id="rId3" Type="http://schemas.openxmlformats.org/officeDocument/2006/relationships/image" Target="../media/image13.png"/><Relationship Id="rId29" Type="http://schemas.openxmlformats.org/officeDocument/2006/relationships/image" Target="../media/image114.png"/><Relationship Id="rId28" Type="http://schemas.openxmlformats.org/officeDocument/2006/relationships/image" Target="../media/image113.png"/><Relationship Id="rId27" Type="http://schemas.openxmlformats.org/officeDocument/2006/relationships/image" Target="../media/image112.png"/><Relationship Id="rId26" Type="http://schemas.openxmlformats.org/officeDocument/2006/relationships/image" Target="../media/image111.png"/><Relationship Id="rId25" Type="http://schemas.openxmlformats.org/officeDocument/2006/relationships/image" Target="../media/image110.png"/><Relationship Id="rId24" Type="http://schemas.openxmlformats.org/officeDocument/2006/relationships/image" Target="../media/image109.png"/><Relationship Id="rId23" Type="http://schemas.openxmlformats.org/officeDocument/2006/relationships/image" Target="../media/image108.png"/><Relationship Id="rId22" Type="http://schemas.openxmlformats.org/officeDocument/2006/relationships/image" Target="../media/image107.png"/><Relationship Id="rId21" Type="http://schemas.openxmlformats.org/officeDocument/2006/relationships/image" Target="../media/image106.png"/><Relationship Id="rId20" Type="http://schemas.openxmlformats.org/officeDocument/2006/relationships/image" Target="../media/image105.png"/><Relationship Id="rId2" Type="http://schemas.openxmlformats.org/officeDocument/2006/relationships/image" Target="../media/image12.png"/><Relationship Id="rId19" Type="http://schemas.openxmlformats.org/officeDocument/2006/relationships/image" Target="../media/image104.png"/><Relationship Id="rId18" Type="http://schemas.openxmlformats.org/officeDocument/2006/relationships/image" Target="../media/image103.png"/><Relationship Id="rId17" Type="http://schemas.openxmlformats.org/officeDocument/2006/relationships/image" Target="../media/image102.png"/><Relationship Id="rId16" Type="http://schemas.openxmlformats.org/officeDocument/2006/relationships/image" Target="../media/image101.png"/><Relationship Id="rId15" Type="http://schemas.openxmlformats.org/officeDocument/2006/relationships/image" Target="../media/image100.png"/><Relationship Id="rId14" Type="http://schemas.openxmlformats.org/officeDocument/2006/relationships/image" Target="../media/image99.png"/><Relationship Id="rId13" Type="http://schemas.openxmlformats.org/officeDocument/2006/relationships/image" Target="../media/image98.png"/><Relationship Id="rId12" Type="http://schemas.openxmlformats.org/officeDocument/2006/relationships/image" Target="../media/image97.png"/><Relationship Id="rId11" Type="http://schemas.openxmlformats.org/officeDocument/2006/relationships/image" Target="../media/image96.png"/><Relationship Id="rId10" Type="http://schemas.openxmlformats.org/officeDocument/2006/relationships/image" Target="../media/image95.png"/><Relationship Id="rId1" Type="http://schemas.openxmlformats.org/officeDocument/2006/relationships/image" Target="../media/image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9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4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36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6.png"/><Relationship Id="rId8" Type="http://schemas.openxmlformats.org/officeDocument/2006/relationships/image" Target="../media/image145.png"/><Relationship Id="rId7" Type="http://schemas.openxmlformats.org/officeDocument/2006/relationships/image" Target="../media/image144.png"/><Relationship Id="rId6" Type="http://schemas.openxmlformats.org/officeDocument/2006/relationships/image" Target="../media/image143.png"/><Relationship Id="rId5" Type="http://schemas.openxmlformats.org/officeDocument/2006/relationships/image" Target="../media/image13.png"/><Relationship Id="rId4" Type="http://schemas.openxmlformats.org/officeDocument/2006/relationships/image" Target="../media/image142.png"/><Relationship Id="rId38" Type="http://schemas.openxmlformats.org/officeDocument/2006/relationships/slideLayout" Target="../slideLayouts/slideLayout1.xml"/><Relationship Id="rId37" Type="http://schemas.openxmlformats.org/officeDocument/2006/relationships/image" Target="../media/image174.png"/><Relationship Id="rId36" Type="http://schemas.openxmlformats.org/officeDocument/2006/relationships/image" Target="../media/image173.png"/><Relationship Id="rId35" Type="http://schemas.openxmlformats.org/officeDocument/2006/relationships/image" Target="../media/image172.png"/><Relationship Id="rId34" Type="http://schemas.openxmlformats.org/officeDocument/2006/relationships/image" Target="../media/image171.png"/><Relationship Id="rId33" Type="http://schemas.openxmlformats.org/officeDocument/2006/relationships/image" Target="../media/image170.png"/><Relationship Id="rId32" Type="http://schemas.openxmlformats.org/officeDocument/2006/relationships/image" Target="../media/image169.png"/><Relationship Id="rId31" Type="http://schemas.openxmlformats.org/officeDocument/2006/relationships/image" Target="../media/image168.png"/><Relationship Id="rId30" Type="http://schemas.openxmlformats.org/officeDocument/2006/relationships/image" Target="../media/image167.png"/><Relationship Id="rId3" Type="http://schemas.openxmlformats.org/officeDocument/2006/relationships/image" Target="../media/image141.png"/><Relationship Id="rId29" Type="http://schemas.openxmlformats.org/officeDocument/2006/relationships/image" Target="../media/image166.png"/><Relationship Id="rId28" Type="http://schemas.openxmlformats.org/officeDocument/2006/relationships/image" Target="../media/image165.png"/><Relationship Id="rId27" Type="http://schemas.openxmlformats.org/officeDocument/2006/relationships/image" Target="../media/image164.png"/><Relationship Id="rId26" Type="http://schemas.openxmlformats.org/officeDocument/2006/relationships/image" Target="../media/image163.png"/><Relationship Id="rId25" Type="http://schemas.openxmlformats.org/officeDocument/2006/relationships/image" Target="../media/image162.png"/><Relationship Id="rId24" Type="http://schemas.openxmlformats.org/officeDocument/2006/relationships/image" Target="../media/image161.png"/><Relationship Id="rId23" Type="http://schemas.openxmlformats.org/officeDocument/2006/relationships/image" Target="../media/image160.png"/><Relationship Id="rId22" Type="http://schemas.openxmlformats.org/officeDocument/2006/relationships/image" Target="../media/image159.png"/><Relationship Id="rId21" Type="http://schemas.openxmlformats.org/officeDocument/2006/relationships/image" Target="../media/image158.png"/><Relationship Id="rId20" Type="http://schemas.openxmlformats.org/officeDocument/2006/relationships/image" Target="../media/image157.png"/><Relationship Id="rId2" Type="http://schemas.openxmlformats.org/officeDocument/2006/relationships/image" Target="../media/image12.png"/><Relationship Id="rId19" Type="http://schemas.openxmlformats.org/officeDocument/2006/relationships/image" Target="../media/image156.png"/><Relationship Id="rId18" Type="http://schemas.openxmlformats.org/officeDocument/2006/relationships/image" Target="../media/image155.png"/><Relationship Id="rId17" Type="http://schemas.openxmlformats.org/officeDocument/2006/relationships/image" Target="../media/image154.png"/><Relationship Id="rId16" Type="http://schemas.openxmlformats.org/officeDocument/2006/relationships/image" Target="../media/image153.png"/><Relationship Id="rId15" Type="http://schemas.openxmlformats.org/officeDocument/2006/relationships/image" Target="../media/image152.png"/><Relationship Id="rId14" Type="http://schemas.openxmlformats.org/officeDocument/2006/relationships/image" Target="../media/image151.png"/><Relationship Id="rId13" Type="http://schemas.openxmlformats.org/officeDocument/2006/relationships/image" Target="../media/image150.png"/><Relationship Id="rId12" Type="http://schemas.openxmlformats.org/officeDocument/2006/relationships/image" Target="../media/image149.png"/><Relationship Id="rId11" Type="http://schemas.openxmlformats.org/officeDocument/2006/relationships/image" Target="../media/image148.png"/><Relationship Id="rId10" Type="http://schemas.openxmlformats.org/officeDocument/2006/relationships/image" Target="../media/image147.png"/><Relationship Id="rId1" Type="http://schemas.openxmlformats.org/officeDocument/2006/relationships/image" Target="../media/image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38.xml.rels><?xml version="1.0" encoding="UTF-8" standalone="yes"?>
<Relationships xmlns="http://schemas.openxmlformats.org/package/2006/relationships"><Relationship Id="rId9" Type="http://schemas.openxmlformats.org/officeDocument/2006/relationships/image" Target="../media/image180.png"/><Relationship Id="rId8" Type="http://schemas.openxmlformats.org/officeDocument/2006/relationships/image" Target="../media/image179.png"/><Relationship Id="rId7" Type="http://schemas.openxmlformats.org/officeDocument/2006/relationships/image" Target="../media/image178.png"/><Relationship Id="rId6" Type="http://schemas.openxmlformats.org/officeDocument/2006/relationships/image" Target="../media/image177.png"/><Relationship Id="rId5" Type="http://schemas.openxmlformats.org/officeDocument/2006/relationships/image" Target="../media/image176.png"/><Relationship Id="rId48" Type="http://schemas.openxmlformats.org/officeDocument/2006/relationships/slideLayout" Target="../slideLayouts/slideLayout1.xml"/><Relationship Id="rId47" Type="http://schemas.openxmlformats.org/officeDocument/2006/relationships/image" Target="../media/image218.png"/><Relationship Id="rId46" Type="http://schemas.openxmlformats.org/officeDocument/2006/relationships/image" Target="../media/image217.png"/><Relationship Id="rId45" Type="http://schemas.openxmlformats.org/officeDocument/2006/relationships/image" Target="../media/image216.png"/><Relationship Id="rId44" Type="http://schemas.openxmlformats.org/officeDocument/2006/relationships/image" Target="../media/image215.png"/><Relationship Id="rId43" Type="http://schemas.openxmlformats.org/officeDocument/2006/relationships/image" Target="../media/image214.png"/><Relationship Id="rId42" Type="http://schemas.openxmlformats.org/officeDocument/2006/relationships/image" Target="../media/image213.png"/><Relationship Id="rId41" Type="http://schemas.openxmlformats.org/officeDocument/2006/relationships/image" Target="../media/image212.png"/><Relationship Id="rId40" Type="http://schemas.openxmlformats.org/officeDocument/2006/relationships/image" Target="../media/image211.png"/><Relationship Id="rId4" Type="http://schemas.openxmlformats.org/officeDocument/2006/relationships/image" Target="../media/image175.png"/><Relationship Id="rId39" Type="http://schemas.openxmlformats.org/officeDocument/2006/relationships/image" Target="../media/image210.png"/><Relationship Id="rId38" Type="http://schemas.openxmlformats.org/officeDocument/2006/relationships/image" Target="../media/image209.png"/><Relationship Id="rId37" Type="http://schemas.openxmlformats.org/officeDocument/2006/relationships/image" Target="../media/image208.png"/><Relationship Id="rId36" Type="http://schemas.openxmlformats.org/officeDocument/2006/relationships/image" Target="../media/image207.png"/><Relationship Id="rId35" Type="http://schemas.openxmlformats.org/officeDocument/2006/relationships/image" Target="../media/image206.png"/><Relationship Id="rId34" Type="http://schemas.openxmlformats.org/officeDocument/2006/relationships/image" Target="../media/image205.png"/><Relationship Id="rId33" Type="http://schemas.openxmlformats.org/officeDocument/2006/relationships/image" Target="../media/image204.png"/><Relationship Id="rId32" Type="http://schemas.openxmlformats.org/officeDocument/2006/relationships/image" Target="../media/image203.png"/><Relationship Id="rId31" Type="http://schemas.openxmlformats.org/officeDocument/2006/relationships/image" Target="../media/image202.png"/><Relationship Id="rId30" Type="http://schemas.openxmlformats.org/officeDocument/2006/relationships/image" Target="../media/image201.png"/><Relationship Id="rId3" Type="http://schemas.openxmlformats.org/officeDocument/2006/relationships/image" Target="../media/image13.png"/><Relationship Id="rId29" Type="http://schemas.openxmlformats.org/officeDocument/2006/relationships/image" Target="../media/image200.png"/><Relationship Id="rId28" Type="http://schemas.openxmlformats.org/officeDocument/2006/relationships/image" Target="../media/image199.png"/><Relationship Id="rId27" Type="http://schemas.openxmlformats.org/officeDocument/2006/relationships/image" Target="../media/image198.png"/><Relationship Id="rId26" Type="http://schemas.openxmlformats.org/officeDocument/2006/relationships/image" Target="../media/image197.png"/><Relationship Id="rId25" Type="http://schemas.openxmlformats.org/officeDocument/2006/relationships/image" Target="../media/image196.png"/><Relationship Id="rId24" Type="http://schemas.openxmlformats.org/officeDocument/2006/relationships/image" Target="../media/image195.png"/><Relationship Id="rId23" Type="http://schemas.openxmlformats.org/officeDocument/2006/relationships/image" Target="../media/image194.png"/><Relationship Id="rId22" Type="http://schemas.openxmlformats.org/officeDocument/2006/relationships/image" Target="../media/image193.png"/><Relationship Id="rId21" Type="http://schemas.openxmlformats.org/officeDocument/2006/relationships/image" Target="../media/image192.png"/><Relationship Id="rId20" Type="http://schemas.openxmlformats.org/officeDocument/2006/relationships/image" Target="../media/image191.png"/><Relationship Id="rId2" Type="http://schemas.openxmlformats.org/officeDocument/2006/relationships/image" Target="../media/image12.png"/><Relationship Id="rId19" Type="http://schemas.openxmlformats.org/officeDocument/2006/relationships/image" Target="../media/image190.png"/><Relationship Id="rId18" Type="http://schemas.openxmlformats.org/officeDocument/2006/relationships/image" Target="../media/image189.png"/><Relationship Id="rId17" Type="http://schemas.openxmlformats.org/officeDocument/2006/relationships/image" Target="../media/image188.png"/><Relationship Id="rId16" Type="http://schemas.openxmlformats.org/officeDocument/2006/relationships/image" Target="../media/image187.png"/><Relationship Id="rId15" Type="http://schemas.openxmlformats.org/officeDocument/2006/relationships/image" Target="../media/image186.png"/><Relationship Id="rId14" Type="http://schemas.openxmlformats.org/officeDocument/2006/relationships/image" Target="../media/image185.png"/><Relationship Id="rId13" Type="http://schemas.openxmlformats.org/officeDocument/2006/relationships/image" Target="../media/image184.png"/><Relationship Id="rId12" Type="http://schemas.openxmlformats.org/officeDocument/2006/relationships/image" Target="../media/image183.png"/><Relationship Id="rId11" Type="http://schemas.openxmlformats.org/officeDocument/2006/relationships/image" Target="../media/image182.png"/><Relationship Id="rId10" Type="http://schemas.openxmlformats.org/officeDocument/2006/relationships/image" Target="../media/image181.png"/><Relationship Id="rId1" Type="http://schemas.openxmlformats.org/officeDocument/2006/relationships/image" Target="../media/image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40.xml.rels><?xml version="1.0" encoding="UTF-8" standalone="yes"?>
<Relationships xmlns="http://schemas.openxmlformats.org/package/2006/relationships"><Relationship Id="rId9" Type="http://schemas.openxmlformats.org/officeDocument/2006/relationships/image" Target="../media/image225.png"/><Relationship Id="rId8" Type="http://schemas.openxmlformats.org/officeDocument/2006/relationships/image" Target="../media/image224.png"/><Relationship Id="rId7" Type="http://schemas.openxmlformats.org/officeDocument/2006/relationships/image" Target="../media/image223.png"/><Relationship Id="rId6" Type="http://schemas.openxmlformats.org/officeDocument/2006/relationships/image" Target="../media/image222.png"/><Relationship Id="rId5" Type="http://schemas.openxmlformats.org/officeDocument/2006/relationships/image" Target="../media/image221.png"/><Relationship Id="rId46" Type="http://schemas.openxmlformats.org/officeDocument/2006/relationships/slideLayout" Target="../slideLayouts/slideLayout1.xml"/><Relationship Id="rId45" Type="http://schemas.openxmlformats.org/officeDocument/2006/relationships/image" Target="../media/image261.png"/><Relationship Id="rId44" Type="http://schemas.openxmlformats.org/officeDocument/2006/relationships/image" Target="../media/image260.png"/><Relationship Id="rId43" Type="http://schemas.openxmlformats.org/officeDocument/2006/relationships/image" Target="../media/image259.png"/><Relationship Id="rId42" Type="http://schemas.openxmlformats.org/officeDocument/2006/relationships/image" Target="../media/image258.png"/><Relationship Id="rId41" Type="http://schemas.openxmlformats.org/officeDocument/2006/relationships/image" Target="../media/image257.png"/><Relationship Id="rId40" Type="http://schemas.openxmlformats.org/officeDocument/2006/relationships/image" Target="../media/image256.png"/><Relationship Id="rId4" Type="http://schemas.openxmlformats.org/officeDocument/2006/relationships/image" Target="../media/image13.png"/><Relationship Id="rId39" Type="http://schemas.openxmlformats.org/officeDocument/2006/relationships/image" Target="../media/image255.png"/><Relationship Id="rId38" Type="http://schemas.openxmlformats.org/officeDocument/2006/relationships/image" Target="../media/image254.png"/><Relationship Id="rId37" Type="http://schemas.openxmlformats.org/officeDocument/2006/relationships/image" Target="../media/image253.png"/><Relationship Id="rId36" Type="http://schemas.openxmlformats.org/officeDocument/2006/relationships/image" Target="../media/image252.png"/><Relationship Id="rId35" Type="http://schemas.openxmlformats.org/officeDocument/2006/relationships/image" Target="../media/image251.png"/><Relationship Id="rId34" Type="http://schemas.openxmlformats.org/officeDocument/2006/relationships/image" Target="../media/image250.png"/><Relationship Id="rId33" Type="http://schemas.openxmlformats.org/officeDocument/2006/relationships/image" Target="../media/image249.png"/><Relationship Id="rId32" Type="http://schemas.openxmlformats.org/officeDocument/2006/relationships/image" Target="../media/image248.png"/><Relationship Id="rId31" Type="http://schemas.openxmlformats.org/officeDocument/2006/relationships/image" Target="../media/image247.png"/><Relationship Id="rId30" Type="http://schemas.openxmlformats.org/officeDocument/2006/relationships/image" Target="../media/image246.png"/><Relationship Id="rId3" Type="http://schemas.openxmlformats.org/officeDocument/2006/relationships/image" Target="../media/image220.png"/><Relationship Id="rId29" Type="http://schemas.openxmlformats.org/officeDocument/2006/relationships/image" Target="../media/image245.png"/><Relationship Id="rId28" Type="http://schemas.openxmlformats.org/officeDocument/2006/relationships/image" Target="../media/image244.png"/><Relationship Id="rId27" Type="http://schemas.openxmlformats.org/officeDocument/2006/relationships/image" Target="../media/image243.png"/><Relationship Id="rId26" Type="http://schemas.openxmlformats.org/officeDocument/2006/relationships/image" Target="../media/image242.png"/><Relationship Id="rId25" Type="http://schemas.openxmlformats.org/officeDocument/2006/relationships/image" Target="../media/image241.png"/><Relationship Id="rId24" Type="http://schemas.openxmlformats.org/officeDocument/2006/relationships/image" Target="../media/image240.png"/><Relationship Id="rId23" Type="http://schemas.openxmlformats.org/officeDocument/2006/relationships/image" Target="../media/image239.png"/><Relationship Id="rId22" Type="http://schemas.openxmlformats.org/officeDocument/2006/relationships/image" Target="../media/image238.png"/><Relationship Id="rId21" Type="http://schemas.openxmlformats.org/officeDocument/2006/relationships/image" Target="../media/image237.png"/><Relationship Id="rId20" Type="http://schemas.openxmlformats.org/officeDocument/2006/relationships/image" Target="../media/image236.png"/><Relationship Id="rId2" Type="http://schemas.openxmlformats.org/officeDocument/2006/relationships/image" Target="../media/image219.png"/><Relationship Id="rId19" Type="http://schemas.openxmlformats.org/officeDocument/2006/relationships/image" Target="../media/image235.png"/><Relationship Id="rId18" Type="http://schemas.openxmlformats.org/officeDocument/2006/relationships/image" Target="../media/image234.png"/><Relationship Id="rId17" Type="http://schemas.openxmlformats.org/officeDocument/2006/relationships/image" Target="../media/image233.png"/><Relationship Id="rId16" Type="http://schemas.openxmlformats.org/officeDocument/2006/relationships/image" Target="../media/image232.png"/><Relationship Id="rId15" Type="http://schemas.openxmlformats.org/officeDocument/2006/relationships/image" Target="../media/image231.png"/><Relationship Id="rId14" Type="http://schemas.openxmlformats.org/officeDocument/2006/relationships/image" Target="../media/image230.png"/><Relationship Id="rId13" Type="http://schemas.openxmlformats.org/officeDocument/2006/relationships/image" Target="../media/image229.png"/><Relationship Id="rId12" Type="http://schemas.openxmlformats.org/officeDocument/2006/relationships/image" Target="../media/image228.png"/><Relationship Id="rId11" Type="http://schemas.openxmlformats.org/officeDocument/2006/relationships/image" Target="../media/image227.png"/><Relationship Id="rId10" Type="http://schemas.openxmlformats.org/officeDocument/2006/relationships/image" Target="../media/image226.png"/><Relationship Id="rId1" Type="http://schemas.openxmlformats.org/officeDocument/2006/relationships/image" Target="../media/image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6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44.xml.rels><?xml version="1.0" encoding="UTF-8" standalone="yes"?>
<Relationships xmlns="http://schemas.openxmlformats.org/package/2006/relationships"><Relationship Id="rId9" Type="http://schemas.openxmlformats.org/officeDocument/2006/relationships/image" Target="../media/image268.png"/><Relationship Id="rId8" Type="http://schemas.openxmlformats.org/officeDocument/2006/relationships/image" Target="../media/image267.png"/><Relationship Id="rId7" Type="http://schemas.openxmlformats.org/officeDocument/2006/relationships/image" Target="../media/image266.png"/><Relationship Id="rId6" Type="http://schemas.openxmlformats.org/officeDocument/2006/relationships/image" Target="../media/image265.png"/><Relationship Id="rId5" Type="http://schemas.openxmlformats.org/officeDocument/2006/relationships/image" Target="../media/image264.png"/><Relationship Id="rId4" Type="http://schemas.openxmlformats.org/officeDocument/2006/relationships/image" Target="../media/image13.png"/><Relationship Id="rId39" Type="http://schemas.openxmlformats.org/officeDocument/2006/relationships/slideLayout" Target="../slideLayouts/slideLayout1.xml"/><Relationship Id="rId38" Type="http://schemas.openxmlformats.org/officeDocument/2006/relationships/image" Target="../media/image259.png"/><Relationship Id="rId37" Type="http://schemas.openxmlformats.org/officeDocument/2006/relationships/image" Target="../media/image288.png"/><Relationship Id="rId36" Type="http://schemas.openxmlformats.org/officeDocument/2006/relationships/image" Target="../media/image260.png"/><Relationship Id="rId35" Type="http://schemas.openxmlformats.org/officeDocument/2006/relationships/image" Target="../media/image67.png"/><Relationship Id="rId34" Type="http://schemas.openxmlformats.org/officeDocument/2006/relationships/image" Target="../media/image256.png"/><Relationship Id="rId33" Type="http://schemas.openxmlformats.org/officeDocument/2006/relationships/image" Target="../media/image255.png"/><Relationship Id="rId32" Type="http://schemas.openxmlformats.org/officeDocument/2006/relationships/image" Target="../media/image287.png"/><Relationship Id="rId31" Type="http://schemas.openxmlformats.org/officeDocument/2006/relationships/image" Target="../media/image286.png"/><Relationship Id="rId30" Type="http://schemas.openxmlformats.org/officeDocument/2006/relationships/image" Target="../media/image285.png"/><Relationship Id="rId3" Type="http://schemas.openxmlformats.org/officeDocument/2006/relationships/image" Target="../media/image12.png"/><Relationship Id="rId29" Type="http://schemas.openxmlformats.org/officeDocument/2006/relationships/image" Target="../media/image284.png"/><Relationship Id="rId28" Type="http://schemas.openxmlformats.org/officeDocument/2006/relationships/image" Target="../media/image283.png"/><Relationship Id="rId27" Type="http://schemas.openxmlformats.org/officeDocument/2006/relationships/image" Target="../media/image282.png"/><Relationship Id="rId26" Type="http://schemas.openxmlformats.org/officeDocument/2006/relationships/image" Target="../media/image281.png"/><Relationship Id="rId25" Type="http://schemas.openxmlformats.org/officeDocument/2006/relationships/image" Target="../media/image248.png"/><Relationship Id="rId24" Type="http://schemas.openxmlformats.org/officeDocument/2006/relationships/image" Target="../media/image280.png"/><Relationship Id="rId23" Type="http://schemas.openxmlformats.org/officeDocument/2006/relationships/image" Target="../media/image279.png"/><Relationship Id="rId22" Type="http://schemas.openxmlformats.org/officeDocument/2006/relationships/image" Target="../media/image278.png"/><Relationship Id="rId21" Type="http://schemas.openxmlformats.org/officeDocument/2006/relationships/image" Target="../media/image277.png"/><Relationship Id="rId20" Type="http://schemas.openxmlformats.org/officeDocument/2006/relationships/image" Target="../media/image276.png"/><Relationship Id="rId2" Type="http://schemas.openxmlformats.org/officeDocument/2006/relationships/image" Target="../media/image263.png"/><Relationship Id="rId19" Type="http://schemas.openxmlformats.org/officeDocument/2006/relationships/image" Target="../media/image275.png"/><Relationship Id="rId18" Type="http://schemas.openxmlformats.org/officeDocument/2006/relationships/image" Target="../media/image234.png"/><Relationship Id="rId17" Type="http://schemas.openxmlformats.org/officeDocument/2006/relationships/image" Target="../media/image274.png"/><Relationship Id="rId16" Type="http://schemas.openxmlformats.org/officeDocument/2006/relationships/image" Target="../media/image232.png"/><Relationship Id="rId15" Type="http://schemas.openxmlformats.org/officeDocument/2006/relationships/image" Target="../media/image273.png"/><Relationship Id="rId14" Type="http://schemas.openxmlformats.org/officeDocument/2006/relationships/image" Target="../media/image272.png"/><Relationship Id="rId13" Type="http://schemas.openxmlformats.org/officeDocument/2006/relationships/image" Target="../media/image230.png"/><Relationship Id="rId12" Type="http://schemas.openxmlformats.org/officeDocument/2006/relationships/image" Target="../media/image271.png"/><Relationship Id="rId11" Type="http://schemas.openxmlformats.org/officeDocument/2006/relationships/image" Target="../media/image270.png"/><Relationship Id="rId10" Type="http://schemas.openxmlformats.org/officeDocument/2006/relationships/image" Target="../media/image269.png"/><Relationship Id="rId1" Type="http://schemas.openxmlformats.org/officeDocument/2006/relationships/image" Target="../media/image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46.xml.rels><?xml version="1.0" encoding="UTF-8" standalone="yes"?>
<Relationships xmlns="http://schemas.openxmlformats.org/package/2006/relationships"><Relationship Id="rId9" Type="http://schemas.openxmlformats.org/officeDocument/2006/relationships/image" Target="../media/image295.png"/><Relationship Id="rId8" Type="http://schemas.openxmlformats.org/officeDocument/2006/relationships/image" Target="../media/image294.png"/><Relationship Id="rId71" Type="http://schemas.openxmlformats.org/officeDocument/2006/relationships/slideLayout" Target="../slideLayouts/slideLayout1.xml"/><Relationship Id="rId70" Type="http://schemas.openxmlformats.org/officeDocument/2006/relationships/image" Target="../media/image356.png"/><Relationship Id="rId7" Type="http://schemas.openxmlformats.org/officeDocument/2006/relationships/image" Target="../media/image293.png"/><Relationship Id="rId69" Type="http://schemas.openxmlformats.org/officeDocument/2006/relationships/image" Target="../media/image355.png"/><Relationship Id="rId68" Type="http://schemas.openxmlformats.org/officeDocument/2006/relationships/image" Target="../media/image354.png"/><Relationship Id="rId67" Type="http://schemas.openxmlformats.org/officeDocument/2006/relationships/image" Target="../media/image353.png"/><Relationship Id="rId66" Type="http://schemas.openxmlformats.org/officeDocument/2006/relationships/image" Target="../media/image352.png"/><Relationship Id="rId65" Type="http://schemas.openxmlformats.org/officeDocument/2006/relationships/image" Target="../media/image351.png"/><Relationship Id="rId64" Type="http://schemas.openxmlformats.org/officeDocument/2006/relationships/image" Target="../media/image350.png"/><Relationship Id="rId63" Type="http://schemas.openxmlformats.org/officeDocument/2006/relationships/image" Target="../media/image349.png"/><Relationship Id="rId62" Type="http://schemas.openxmlformats.org/officeDocument/2006/relationships/image" Target="../media/image348.png"/><Relationship Id="rId61" Type="http://schemas.openxmlformats.org/officeDocument/2006/relationships/image" Target="../media/image347.png"/><Relationship Id="rId60" Type="http://schemas.openxmlformats.org/officeDocument/2006/relationships/image" Target="../media/image346.png"/><Relationship Id="rId6" Type="http://schemas.openxmlformats.org/officeDocument/2006/relationships/image" Target="../media/image292.png"/><Relationship Id="rId59" Type="http://schemas.openxmlformats.org/officeDocument/2006/relationships/image" Target="../media/image345.png"/><Relationship Id="rId58" Type="http://schemas.openxmlformats.org/officeDocument/2006/relationships/image" Target="../media/image344.png"/><Relationship Id="rId57" Type="http://schemas.openxmlformats.org/officeDocument/2006/relationships/image" Target="../media/image343.png"/><Relationship Id="rId56" Type="http://schemas.openxmlformats.org/officeDocument/2006/relationships/image" Target="../media/image342.png"/><Relationship Id="rId55" Type="http://schemas.openxmlformats.org/officeDocument/2006/relationships/image" Target="../media/image341.png"/><Relationship Id="rId54" Type="http://schemas.openxmlformats.org/officeDocument/2006/relationships/image" Target="../media/image340.png"/><Relationship Id="rId53" Type="http://schemas.openxmlformats.org/officeDocument/2006/relationships/image" Target="../media/image339.png"/><Relationship Id="rId52" Type="http://schemas.openxmlformats.org/officeDocument/2006/relationships/image" Target="../media/image338.png"/><Relationship Id="rId51" Type="http://schemas.openxmlformats.org/officeDocument/2006/relationships/image" Target="../media/image337.png"/><Relationship Id="rId50" Type="http://schemas.openxmlformats.org/officeDocument/2006/relationships/image" Target="../media/image336.png"/><Relationship Id="rId5" Type="http://schemas.openxmlformats.org/officeDocument/2006/relationships/image" Target="../media/image291.png"/><Relationship Id="rId49" Type="http://schemas.openxmlformats.org/officeDocument/2006/relationships/image" Target="../media/image335.png"/><Relationship Id="rId48" Type="http://schemas.openxmlformats.org/officeDocument/2006/relationships/image" Target="../media/image334.png"/><Relationship Id="rId47" Type="http://schemas.openxmlformats.org/officeDocument/2006/relationships/image" Target="../media/image333.png"/><Relationship Id="rId46" Type="http://schemas.openxmlformats.org/officeDocument/2006/relationships/image" Target="../media/image332.png"/><Relationship Id="rId45" Type="http://schemas.openxmlformats.org/officeDocument/2006/relationships/image" Target="../media/image331.png"/><Relationship Id="rId44" Type="http://schemas.openxmlformats.org/officeDocument/2006/relationships/image" Target="../media/image330.png"/><Relationship Id="rId43" Type="http://schemas.openxmlformats.org/officeDocument/2006/relationships/image" Target="../media/image329.png"/><Relationship Id="rId42" Type="http://schemas.openxmlformats.org/officeDocument/2006/relationships/image" Target="../media/image328.png"/><Relationship Id="rId41" Type="http://schemas.openxmlformats.org/officeDocument/2006/relationships/image" Target="../media/image327.png"/><Relationship Id="rId40" Type="http://schemas.openxmlformats.org/officeDocument/2006/relationships/image" Target="../media/image326.png"/><Relationship Id="rId4" Type="http://schemas.openxmlformats.org/officeDocument/2006/relationships/image" Target="../media/image13.png"/><Relationship Id="rId39" Type="http://schemas.openxmlformats.org/officeDocument/2006/relationships/image" Target="../media/image325.png"/><Relationship Id="rId38" Type="http://schemas.openxmlformats.org/officeDocument/2006/relationships/image" Target="../media/image324.png"/><Relationship Id="rId37" Type="http://schemas.openxmlformats.org/officeDocument/2006/relationships/image" Target="../media/image323.png"/><Relationship Id="rId36" Type="http://schemas.openxmlformats.org/officeDocument/2006/relationships/image" Target="../media/image322.png"/><Relationship Id="rId35" Type="http://schemas.openxmlformats.org/officeDocument/2006/relationships/image" Target="../media/image321.png"/><Relationship Id="rId34" Type="http://schemas.openxmlformats.org/officeDocument/2006/relationships/image" Target="../media/image320.png"/><Relationship Id="rId33" Type="http://schemas.openxmlformats.org/officeDocument/2006/relationships/image" Target="../media/image319.png"/><Relationship Id="rId32" Type="http://schemas.openxmlformats.org/officeDocument/2006/relationships/image" Target="../media/image318.png"/><Relationship Id="rId31" Type="http://schemas.openxmlformats.org/officeDocument/2006/relationships/image" Target="../media/image317.png"/><Relationship Id="rId30" Type="http://schemas.openxmlformats.org/officeDocument/2006/relationships/image" Target="../media/image316.png"/><Relationship Id="rId3" Type="http://schemas.openxmlformats.org/officeDocument/2006/relationships/image" Target="../media/image290.png"/><Relationship Id="rId29" Type="http://schemas.openxmlformats.org/officeDocument/2006/relationships/image" Target="../media/image315.png"/><Relationship Id="rId28" Type="http://schemas.openxmlformats.org/officeDocument/2006/relationships/image" Target="../media/image314.png"/><Relationship Id="rId27" Type="http://schemas.openxmlformats.org/officeDocument/2006/relationships/image" Target="../media/image313.png"/><Relationship Id="rId26" Type="http://schemas.openxmlformats.org/officeDocument/2006/relationships/image" Target="../media/image312.png"/><Relationship Id="rId25" Type="http://schemas.openxmlformats.org/officeDocument/2006/relationships/image" Target="../media/image311.png"/><Relationship Id="rId24" Type="http://schemas.openxmlformats.org/officeDocument/2006/relationships/image" Target="../media/image310.png"/><Relationship Id="rId23" Type="http://schemas.openxmlformats.org/officeDocument/2006/relationships/image" Target="../media/image309.png"/><Relationship Id="rId22" Type="http://schemas.openxmlformats.org/officeDocument/2006/relationships/image" Target="../media/image308.png"/><Relationship Id="rId21" Type="http://schemas.openxmlformats.org/officeDocument/2006/relationships/image" Target="../media/image307.png"/><Relationship Id="rId20" Type="http://schemas.openxmlformats.org/officeDocument/2006/relationships/image" Target="../media/image306.png"/><Relationship Id="rId2" Type="http://schemas.openxmlformats.org/officeDocument/2006/relationships/image" Target="../media/image289.png"/><Relationship Id="rId19" Type="http://schemas.openxmlformats.org/officeDocument/2006/relationships/image" Target="../media/image305.png"/><Relationship Id="rId18" Type="http://schemas.openxmlformats.org/officeDocument/2006/relationships/image" Target="../media/image304.png"/><Relationship Id="rId17" Type="http://schemas.openxmlformats.org/officeDocument/2006/relationships/image" Target="../media/image303.png"/><Relationship Id="rId16" Type="http://schemas.openxmlformats.org/officeDocument/2006/relationships/image" Target="../media/image302.png"/><Relationship Id="rId15" Type="http://schemas.openxmlformats.org/officeDocument/2006/relationships/image" Target="../media/image301.png"/><Relationship Id="rId14" Type="http://schemas.openxmlformats.org/officeDocument/2006/relationships/image" Target="../media/image300.png"/><Relationship Id="rId13" Type="http://schemas.openxmlformats.org/officeDocument/2006/relationships/image" Target="../media/image299.png"/><Relationship Id="rId12" Type="http://schemas.openxmlformats.org/officeDocument/2006/relationships/image" Target="../media/image298.png"/><Relationship Id="rId11" Type="http://schemas.openxmlformats.org/officeDocument/2006/relationships/image" Target="../media/image297.png"/><Relationship Id="rId10" Type="http://schemas.openxmlformats.org/officeDocument/2006/relationships/image" Target="../media/image296.png"/><Relationship Id="rId1" Type="http://schemas.openxmlformats.org/officeDocument/2006/relationships/image" Target="../media/image7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48.xml.rels><?xml version="1.0" encoding="UTF-8" standalone="yes"?>
<Relationships xmlns="http://schemas.openxmlformats.org/package/2006/relationships"><Relationship Id="rId9" Type="http://schemas.openxmlformats.org/officeDocument/2006/relationships/image" Target="../media/image363.png"/><Relationship Id="rId8" Type="http://schemas.openxmlformats.org/officeDocument/2006/relationships/image" Target="../media/image362.png"/><Relationship Id="rId7" Type="http://schemas.openxmlformats.org/officeDocument/2006/relationships/image" Target="../media/image361.png"/><Relationship Id="rId6" Type="http://schemas.openxmlformats.org/officeDocument/2006/relationships/image" Target="../media/image360.png"/><Relationship Id="rId5" Type="http://schemas.openxmlformats.org/officeDocument/2006/relationships/image" Target="../media/image13.png"/><Relationship Id="rId4" Type="http://schemas.openxmlformats.org/officeDocument/2006/relationships/image" Target="../media/image359.png"/><Relationship Id="rId36" Type="http://schemas.openxmlformats.org/officeDocument/2006/relationships/slideLayout" Target="../slideLayouts/slideLayout1.xml"/><Relationship Id="rId35" Type="http://schemas.openxmlformats.org/officeDocument/2006/relationships/image" Target="../media/image388.png"/><Relationship Id="rId34" Type="http://schemas.openxmlformats.org/officeDocument/2006/relationships/image" Target="../media/image387.png"/><Relationship Id="rId33" Type="http://schemas.openxmlformats.org/officeDocument/2006/relationships/image" Target="../media/image386.png"/><Relationship Id="rId32" Type="http://schemas.openxmlformats.org/officeDocument/2006/relationships/image" Target="../media/image385.png"/><Relationship Id="rId31" Type="http://schemas.openxmlformats.org/officeDocument/2006/relationships/image" Target="../media/image384.png"/><Relationship Id="rId30" Type="http://schemas.openxmlformats.org/officeDocument/2006/relationships/image" Target="../media/image383.png"/><Relationship Id="rId3" Type="http://schemas.openxmlformats.org/officeDocument/2006/relationships/image" Target="../media/image358.png"/><Relationship Id="rId29" Type="http://schemas.openxmlformats.org/officeDocument/2006/relationships/image" Target="../media/image382.png"/><Relationship Id="rId28" Type="http://schemas.openxmlformats.org/officeDocument/2006/relationships/image" Target="../media/image381.png"/><Relationship Id="rId27" Type="http://schemas.openxmlformats.org/officeDocument/2006/relationships/image" Target="../media/image69.png"/><Relationship Id="rId26" Type="http://schemas.openxmlformats.org/officeDocument/2006/relationships/image" Target="../media/image380.png"/><Relationship Id="rId25" Type="http://schemas.openxmlformats.org/officeDocument/2006/relationships/image" Target="../media/image379.png"/><Relationship Id="rId24" Type="http://schemas.openxmlformats.org/officeDocument/2006/relationships/image" Target="../media/image378.png"/><Relationship Id="rId23" Type="http://schemas.openxmlformats.org/officeDocument/2006/relationships/image" Target="../media/image377.png"/><Relationship Id="rId22" Type="http://schemas.openxmlformats.org/officeDocument/2006/relationships/image" Target="../media/image376.png"/><Relationship Id="rId21" Type="http://schemas.openxmlformats.org/officeDocument/2006/relationships/image" Target="../media/image375.png"/><Relationship Id="rId20" Type="http://schemas.openxmlformats.org/officeDocument/2006/relationships/image" Target="../media/image374.png"/><Relationship Id="rId2" Type="http://schemas.openxmlformats.org/officeDocument/2006/relationships/image" Target="../media/image357.png"/><Relationship Id="rId19" Type="http://schemas.openxmlformats.org/officeDocument/2006/relationships/image" Target="../media/image373.png"/><Relationship Id="rId18" Type="http://schemas.openxmlformats.org/officeDocument/2006/relationships/image" Target="../media/image372.png"/><Relationship Id="rId17" Type="http://schemas.openxmlformats.org/officeDocument/2006/relationships/image" Target="../media/image371.png"/><Relationship Id="rId16" Type="http://schemas.openxmlformats.org/officeDocument/2006/relationships/image" Target="../media/image370.png"/><Relationship Id="rId15" Type="http://schemas.openxmlformats.org/officeDocument/2006/relationships/image" Target="../media/image369.png"/><Relationship Id="rId14" Type="http://schemas.openxmlformats.org/officeDocument/2006/relationships/image" Target="../media/image368.png"/><Relationship Id="rId13" Type="http://schemas.openxmlformats.org/officeDocument/2006/relationships/image" Target="../media/image367.png"/><Relationship Id="rId12" Type="http://schemas.openxmlformats.org/officeDocument/2006/relationships/image" Target="../media/image366.png"/><Relationship Id="rId11" Type="http://schemas.openxmlformats.org/officeDocument/2006/relationships/image" Target="../media/image365.png"/><Relationship Id="rId10" Type="http://schemas.openxmlformats.org/officeDocument/2006/relationships/image" Target="../media/image364.png"/><Relationship Id="rId1" Type="http://schemas.openxmlformats.org/officeDocument/2006/relationships/image" Target="../media/image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50.xml.rels><?xml version="1.0" encoding="UTF-8" standalone="yes"?>
<Relationships xmlns="http://schemas.openxmlformats.org/package/2006/relationships"><Relationship Id="rId9" Type="http://schemas.openxmlformats.org/officeDocument/2006/relationships/image" Target="../media/image394.png"/><Relationship Id="rId8" Type="http://schemas.openxmlformats.org/officeDocument/2006/relationships/image" Target="../media/image393.png"/><Relationship Id="rId7" Type="http://schemas.openxmlformats.org/officeDocument/2006/relationships/image" Target="../media/image392.png"/><Relationship Id="rId6" Type="http://schemas.openxmlformats.org/officeDocument/2006/relationships/image" Target="../media/image391.png"/><Relationship Id="rId5" Type="http://schemas.openxmlformats.org/officeDocument/2006/relationships/image" Target="../media/image390.png"/><Relationship Id="rId44" Type="http://schemas.openxmlformats.org/officeDocument/2006/relationships/slideLayout" Target="../slideLayouts/slideLayout1.xml"/><Relationship Id="rId43" Type="http://schemas.openxmlformats.org/officeDocument/2006/relationships/image" Target="../media/image428.png"/><Relationship Id="rId42" Type="http://schemas.openxmlformats.org/officeDocument/2006/relationships/image" Target="../media/image427.png"/><Relationship Id="rId41" Type="http://schemas.openxmlformats.org/officeDocument/2006/relationships/image" Target="../media/image426.png"/><Relationship Id="rId40" Type="http://schemas.openxmlformats.org/officeDocument/2006/relationships/image" Target="../media/image425.png"/><Relationship Id="rId4" Type="http://schemas.openxmlformats.org/officeDocument/2006/relationships/image" Target="../media/image13.png"/><Relationship Id="rId39" Type="http://schemas.openxmlformats.org/officeDocument/2006/relationships/image" Target="../media/image424.png"/><Relationship Id="rId38" Type="http://schemas.openxmlformats.org/officeDocument/2006/relationships/image" Target="../media/image423.png"/><Relationship Id="rId37" Type="http://schemas.openxmlformats.org/officeDocument/2006/relationships/image" Target="../media/image422.png"/><Relationship Id="rId36" Type="http://schemas.openxmlformats.org/officeDocument/2006/relationships/image" Target="../media/image421.png"/><Relationship Id="rId35" Type="http://schemas.openxmlformats.org/officeDocument/2006/relationships/image" Target="../media/image420.png"/><Relationship Id="rId34" Type="http://schemas.openxmlformats.org/officeDocument/2006/relationships/image" Target="../media/image419.png"/><Relationship Id="rId33" Type="http://schemas.openxmlformats.org/officeDocument/2006/relationships/image" Target="../media/image418.png"/><Relationship Id="rId32" Type="http://schemas.openxmlformats.org/officeDocument/2006/relationships/image" Target="../media/image417.png"/><Relationship Id="rId31" Type="http://schemas.openxmlformats.org/officeDocument/2006/relationships/image" Target="../media/image416.png"/><Relationship Id="rId30" Type="http://schemas.openxmlformats.org/officeDocument/2006/relationships/image" Target="../media/image415.png"/><Relationship Id="rId3" Type="http://schemas.openxmlformats.org/officeDocument/2006/relationships/image" Target="../media/image12.png"/><Relationship Id="rId29" Type="http://schemas.openxmlformats.org/officeDocument/2006/relationships/image" Target="../media/image414.png"/><Relationship Id="rId28" Type="http://schemas.openxmlformats.org/officeDocument/2006/relationships/image" Target="../media/image413.png"/><Relationship Id="rId27" Type="http://schemas.openxmlformats.org/officeDocument/2006/relationships/image" Target="../media/image412.png"/><Relationship Id="rId26" Type="http://schemas.openxmlformats.org/officeDocument/2006/relationships/image" Target="../media/image411.png"/><Relationship Id="rId25" Type="http://schemas.openxmlformats.org/officeDocument/2006/relationships/image" Target="../media/image410.png"/><Relationship Id="rId24" Type="http://schemas.openxmlformats.org/officeDocument/2006/relationships/image" Target="../media/image409.png"/><Relationship Id="rId23" Type="http://schemas.openxmlformats.org/officeDocument/2006/relationships/image" Target="../media/image408.png"/><Relationship Id="rId22" Type="http://schemas.openxmlformats.org/officeDocument/2006/relationships/image" Target="../media/image407.png"/><Relationship Id="rId21" Type="http://schemas.openxmlformats.org/officeDocument/2006/relationships/image" Target="../media/image406.png"/><Relationship Id="rId20" Type="http://schemas.openxmlformats.org/officeDocument/2006/relationships/image" Target="../media/image405.png"/><Relationship Id="rId2" Type="http://schemas.openxmlformats.org/officeDocument/2006/relationships/image" Target="../media/image389.png"/><Relationship Id="rId19" Type="http://schemas.openxmlformats.org/officeDocument/2006/relationships/image" Target="../media/image404.png"/><Relationship Id="rId18" Type="http://schemas.openxmlformats.org/officeDocument/2006/relationships/image" Target="../media/image403.png"/><Relationship Id="rId17" Type="http://schemas.openxmlformats.org/officeDocument/2006/relationships/image" Target="../media/image402.png"/><Relationship Id="rId16" Type="http://schemas.openxmlformats.org/officeDocument/2006/relationships/image" Target="../media/image401.png"/><Relationship Id="rId15" Type="http://schemas.openxmlformats.org/officeDocument/2006/relationships/image" Target="../media/image400.png"/><Relationship Id="rId14" Type="http://schemas.openxmlformats.org/officeDocument/2006/relationships/image" Target="../media/image399.png"/><Relationship Id="rId13" Type="http://schemas.openxmlformats.org/officeDocument/2006/relationships/image" Target="../media/image398.png"/><Relationship Id="rId12" Type="http://schemas.openxmlformats.org/officeDocument/2006/relationships/image" Target="../media/image397.png"/><Relationship Id="rId11" Type="http://schemas.openxmlformats.org/officeDocument/2006/relationships/image" Target="../media/image396.png"/><Relationship Id="rId10" Type="http://schemas.openxmlformats.org/officeDocument/2006/relationships/image" Target="../media/image395.png"/><Relationship Id="rId1" Type="http://schemas.openxmlformats.org/officeDocument/2006/relationships/image" Target="../media/image7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52.xml.rels><?xml version="1.0" encoding="UTF-8" standalone="yes"?>
<Relationships xmlns="http://schemas.openxmlformats.org/package/2006/relationships"><Relationship Id="rId9" Type="http://schemas.openxmlformats.org/officeDocument/2006/relationships/image" Target="../media/image434.png"/><Relationship Id="rId8" Type="http://schemas.openxmlformats.org/officeDocument/2006/relationships/image" Target="../media/image433.png"/><Relationship Id="rId7" Type="http://schemas.openxmlformats.org/officeDocument/2006/relationships/image" Target="../media/image432.png"/><Relationship Id="rId6" Type="http://schemas.openxmlformats.org/officeDocument/2006/relationships/image" Target="../media/image431.png"/><Relationship Id="rId5" Type="http://schemas.openxmlformats.org/officeDocument/2006/relationships/image" Target="../media/image13.png"/><Relationship Id="rId4" Type="http://schemas.openxmlformats.org/officeDocument/2006/relationships/image" Target="../media/image430.png"/><Relationship Id="rId3" Type="http://schemas.openxmlformats.org/officeDocument/2006/relationships/image" Target="../media/image12.png"/><Relationship Id="rId29" Type="http://schemas.openxmlformats.org/officeDocument/2006/relationships/slideLayout" Target="../slideLayouts/slideLayout1.xml"/><Relationship Id="rId28" Type="http://schemas.openxmlformats.org/officeDocument/2006/relationships/image" Target="../media/image451.png"/><Relationship Id="rId27" Type="http://schemas.openxmlformats.org/officeDocument/2006/relationships/image" Target="../media/image450.png"/><Relationship Id="rId26" Type="http://schemas.openxmlformats.org/officeDocument/2006/relationships/image" Target="../media/image428.png"/><Relationship Id="rId25" Type="http://schemas.openxmlformats.org/officeDocument/2006/relationships/image" Target="../media/image449.png"/><Relationship Id="rId24" Type="http://schemas.openxmlformats.org/officeDocument/2006/relationships/image" Target="../media/image167.png"/><Relationship Id="rId23" Type="http://schemas.openxmlformats.org/officeDocument/2006/relationships/image" Target="../media/image448.png"/><Relationship Id="rId22" Type="http://schemas.openxmlformats.org/officeDocument/2006/relationships/image" Target="../media/image447.png"/><Relationship Id="rId21" Type="http://schemas.openxmlformats.org/officeDocument/2006/relationships/image" Target="../media/image446.png"/><Relationship Id="rId20" Type="http://schemas.openxmlformats.org/officeDocument/2006/relationships/image" Target="../media/image445.png"/><Relationship Id="rId2" Type="http://schemas.openxmlformats.org/officeDocument/2006/relationships/image" Target="../media/image429.png"/><Relationship Id="rId19" Type="http://schemas.openxmlformats.org/officeDocument/2006/relationships/image" Target="../media/image444.png"/><Relationship Id="rId18" Type="http://schemas.openxmlformats.org/officeDocument/2006/relationships/image" Target="../media/image443.png"/><Relationship Id="rId17" Type="http://schemas.openxmlformats.org/officeDocument/2006/relationships/image" Target="../media/image442.png"/><Relationship Id="rId16" Type="http://schemas.openxmlformats.org/officeDocument/2006/relationships/image" Target="../media/image441.png"/><Relationship Id="rId15" Type="http://schemas.openxmlformats.org/officeDocument/2006/relationships/image" Target="../media/image440.png"/><Relationship Id="rId14" Type="http://schemas.openxmlformats.org/officeDocument/2006/relationships/image" Target="../media/image439.png"/><Relationship Id="rId13" Type="http://schemas.openxmlformats.org/officeDocument/2006/relationships/image" Target="../media/image438.png"/><Relationship Id="rId12" Type="http://schemas.openxmlformats.org/officeDocument/2006/relationships/image" Target="../media/image437.png"/><Relationship Id="rId11" Type="http://schemas.openxmlformats.org/officeDocument/2006/relationships/image" Target="../media/image436.png"/><Relationship Id="rId10" Type="http://schemas.openxmlformats.org/officeDocument/2006/relationships/image" Target="../media/image435.png"/><Relationship Id="rId1" Type="http://schemas.openxmlformats.org/officeDocument/2006/relationships/image" Target="../media/image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54.xml.rels><?xml version="1.0" encoding="UTF-8" standalone="yes"?>
<Relationships xmlns="http://schemas.openxmlformats.org/package/2006/relationships"><Relationship Id="rId9" Type="http://schemas.openxmlformats.org/officeDocument/2006/relationships/image" Target="../media/image457.png"/><Relationship Id="rId8" Type="http://schemas.openxmlformats.org/officeDocument/2006/relationships/image" Target="../media/image456.png"/><Relationship Id="rId7" Type="http://schemas.openxmlformats.org/officeDocument/2006/relationships/image" Target="../media/image455.png"/><Relationship Id="rId6" Type="http://schemas.openxmlformats.org/officeDocument/2006/relationships/image" Target="../media/image454.png"/><Relationship Id="rId5" Type="http://schemas.openxmlformats.org/officeDocument/2006/relationships/image" Target="../media/image453.png"/><Relationship Id="rId40" Type="http://schemas.openxmlformats.org/officeDocument/2006/relationships/slideLayout" Target="../slideLayouts/slideLayout1.xml"/><Relationship Id="rId4" Type="http://schemas.openxmlformats.org/officeDocument/2006/relationships/image" Target="../media/image13.png"/><Relationship Id="rId39" Type="http://schemas.openxmlformats.org/officeDocument/2006/relationships/image" Target="../media/image486.png"/><Relationship Id="rId38" Type="http://schemas.openxmlformats.org/officeDocument/2006/relationships/image" Target="../media/image485.png"/><Relationship Id="rId37" Type="http://schemas.openxmlformats.org/officeDocument/2006/relationships/image" Target="../media/image484.png"/><Relationship Id="rId36" Type="http://schemas.openxmlformats.org/officeDocument/2006/relationships/image" Target="../media/image483.png"/><Relationship Id="rId35" Type="http://schemas.openxmlformats.org/officeDocument/2006/relationships/image" Target="../media/image482.png"/><Relationship Id="rId34" Type="http://schemas.openxmlformats.org/officeDocument/2006/relationships/image" Target="../media/image481.png"/><Relationship Id="rId33" Type="http://schemas.openxmlformats.org/officeDocument/2006/relationships/image" Target="../media/image480.png"/><Relationship Id="rId32" Type="http://schemas.openxmlformats.org/officeDocument/2006/relationships/image" Target="../media/image479.png"/><Relationship Id="rId31" Type="http://schemas.openxmlformats.org/officeDocument/2006/relationships/image" Target="../media/image478.png"/><Relationship Id="rId30" Type="http://schemas.openxmlformats.org/officeDocument/2006/relationships/image" Target="../media/image346.png"/><Relationship Id="rId3" Type="http://schemas.openxmlformats.org/officeDocument/2006/relationships/image" Target="../media/image12.png"/><Relationship Id="rId29" Type="http://schemas.openxmlformats.org/officeDocument/2006/relationships/image" Target="../media/image477.png"/><Relationship Id="rId28" Type="http://schemas.openxmlformats.org/officeDocument/2006/relationships/image" Target="../media/image476.png"/><Relationship Id="rId27" Type="http://schemas.openxmlformats.org/officeDocument/2006/relationships/image" Target="../media/image475.png"/><Relationship Id="rId26" Type="http://schemas.openxmlformats.org/officeDocument/2006/relationships/image" Target="../media/image474.png"/><Relationship Id="rId25" Type="http://schemas.openxmlformats.org/officeDocument/2006/relationships/image" Target="../media/image473.png"/><Relationship Id="rId24" Type="http://schemas.openxmlformats.org/officeDocument/2006/relationships/image" Target="../media/image472.png"/><Relationship Id="rId23" Type="http://schemas.openxmlformats.org/officeDocument/2006/relationships/image" Target="../media/image471.png"/><Relationship Id="rId22" Type="http://schemas.openxmlformats.org/officeDocument/2006/relationships/image" Target="../media/image470.png"/><Relationship Id="rId21" Type="http://schemas.openxmlformats.org/officeDocument/2006/relationships/image" Target="../media/image469.png"/><Relationship Id="rId20" Type="http://schemas.openxmlformats.org/officeDocument/2006/relationships/image" Target="../media/image468.png"/><Relationship Id="rId2" Type="http://schemas.openxmlformats.org/officeDocument/2006/relationships/image" Target="../media/image452.png"/><Relationship Id="rId19" Type="http://schemas.openxmlformats.org/officeDocument/2006/relationships/image" Target="../media/image467.png"/><Relationship Id="rId18" Type="http://schemas.openxmlformats.org/officeDocument/2006/relationships/image" Target="../media/image466.png"/><Relationship Id="rId17" Type="http://schemas.openxmlformats.org/officeDocument/2006/relationships/image" Target="../media/image465.png"/><Relationship Id="rId16" Type="http://schemas.openxmlformats.org/officeDocument/2006/relationships/image" Target="../media/image464.png"/><Relationship Id="rId15" Type="http://schemas.openxmlformats.org/officeDocument/2006/relationships/image" Target="../media/image463.png"/><Relationship Id="rId14" Type="http://schemas.openxmlformats.org/officeDocument/2006/relationships/image" Target="../media/image462.png"/><Relationship Id="rId13" Type="http://schemas.openxmlformats.org/officeDocument/2006/relationships/image" Target="../media/image461.png"/><Relationship Id="rId12" Type="http://schemas.openxmlformats.org/officeDocument/2006/relationships/image" Target="../media/image460.png"/><Relationship Id="rId11" Type="http://schemas.openxmlformats.org/officeDocument/2006/relationships/image" Target="../media/image459.png"/><Relationship Id="rId10" Type="http://schemas.openxmlformats.org/officeDocument/2006/relationships/image" Target="../media/image458.png"/><Relationship Id="rId1" Type="http://schemas.openxmlformats.org/officeDocument/2006/relationships/image" Target="../media/image7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8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box 10"/>
          <p:cNvSpPr/>
          <p:nvPr/>
        </p:nvSpPr>
        <p:spPr>
          <a:xfrm>
            <a:off x="1893519" y="478866"/>
            <a:ext cx="9393555" cy="359473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5000"/>
              </a:lnSpc>
            </a:pPr>
            <a:r>
              <a:rPr sz="3500" b="1" kern="0" spc="3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解释：</a:t>
            </a:r>
            <a:r>
              <a:rPr sz="3500" b="1" kern="0" spc="-5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3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这部经是我阿难亲自听佛陀宣讲的。</a:t>
            </a:r>
            <a:endParaRPr lang="en-US" altLang="en-US" sz="3500" dirty="0"/>
          </a:p>
          <a:p>
            <a:pPr marL="20320" indent="-6350" algn="l" rtl="0" eaLnBrk="0">
              <a:lnSpc>
                <a:spcPct val="146000"/>
              </a:lnSpc>
              <a:spcBef>
                <a:spcPts val="5"/>
              </a:spcBef>
            </a:pPr>
            <a:r>
              <a:rPr sz="3500" b="1" kern="0" spc="2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有一天</a:t>
            </a:r>
            <a:r>
              <a:rPr sz="3500" b="1" kern="0" spc="-2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500" b="1" kern="0" spc="-6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释迦牟尼佛在</a:t>
            </a:r>
            <a:r>
              <a:rPr sz="3500" b="1" kern="0" spc="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舍卫国</a:t>
            </a:r>
            <a:r>
              <a:rPr sz="3500" b="1" kern="0" spc="-2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500" b="1" kern="0" spc="-6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祇树给孤独</a:t>
            </a:r>
            <a:r>
              <a:rPr sz="35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3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园里说法</a:t>
            </a:r>
            <a:r>
              <a:rPr sz="3500" b="1" kern="0" spc="-5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3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sz="3500" b="1" kern="0" spc="-6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3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在场的有佛陀的常随弟子出家众</a:t>
            </a:r>
            <a:r>
              <a:rPr sz="35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3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一千两百五十人</a:t>
            </a:r>
            <a:r>
              <a:rPr sz="3500" b="1" kern="0" spc="-5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3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sz="3500" b="1" kern="0" spc="-6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3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这一千两百五十人都是</a:t>
            </a:r>
            <a:r>
              <a:rPr sz="3500" b="1" kern="0" spc="3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大</a:t>
            </a:r>
            <a:r>
              <a:rPr sz="35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阿罗汉</a:t>
            </a:r>
            <a:r>
              <a:rPr sz="3500" b="1" kern="0" spc="-2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500" b="1" kern="0" spc="-6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德行高尚</a:t>
            </a:r>
            <a:r>
              <a:rPr sz="3500" b="1" kern="0" spc="-2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500" b="1" kern="0" spc="-6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为众人所熟知的</a:t>
            </a:r>
            <a:r>
              <a:rPr sz="3500" b="1" kern="0" spc="2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en-US" sz="3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textbox 16"/>
          <p:cNvSpPr/>
          <p:nvPr/>
        </p:nvSpPr>
        <p:spPr>
          <a:xfrm>
            <a:off x="1640457" y="404910"/>
            <a:ext cx="10411459" cy="42367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marL="16510" algn="l" rtl="0" eaLnBrk="0">
              <a:lnSpc>
                <a:spcPct val="85000"/>
              </a:lnSpc>
            </a:pPr>
            <a:r>
              <a:rPr sz="3900" b="1" kern="0" spc="2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解释：</a:t>
            </a:r>
            <a:r>
              <a:rPr sz="3900" b="1" kern="0" spc="-7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这些人包括了：</a:t>
            </a:r>
            <a:r>
              <a:rPr sz="3900" b="1" kern="0" spc="-3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长老</a:t>
            </a:r>
            <a:r>
              <a:rPr sz="3900" b="1" kern="0" spc="2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舍利弗、</a:t>
            </a:r>
            <a:r>
              <a:rPr sz="3900" b="1" kern="0" spc="-7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摩诃</a:t>
            </a:r>
            <a:endParaRPr lang="en-US" altLang="en-US" sz="3900" dirty="0"/>
          </a:p>
          <a:p>
            <a:pPr marL="69215" algn="l" rtl="0" eaLnBrk="0">
              <a:lnSpc>
                <a:spcPts val="5835"/>
              </a:lnSpc>
            </a:pPr>
            <a:r>
              <a:rPr sz="3900" b="1" kern="0" spc="2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目犍连、</a:t>
            </a:r>
            <a:r>
              <a:rPr sz="3900" b="1" kern="0" spc="-7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摩诃迦叶、</a:t>
            </a:r>
            <a:r>
              <a:rPr sz="3900" b="1" kern="0" spc="-7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摩诃迦砃</a:t>
            </a:r>
            <a:r>
              <a:rPr sz="2400" kern="0" spc="2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（音</a:t>
            </a:r>
            <a:r>
              <a:rPr sz="2400" kern="0" spc="-3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400" kern="0" spc="2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2400" kern="0" spc="-3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400" kern="0" spc="2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展</a:t>
            </a:r>
            <a:r>
              <a:rPr sz="2400" kern="0" spc="-1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400" kern="0" spc="2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r>
              <a:rPr sz="2400" kern="0" spc="-2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延、</a:t>
            </a:r>
            <a:endParaRPr lang="en-US" altLang="en-US" sz="3900" dirty="0"/>
          </a:p>
          <a:p>
            <a:pPr algn="r" rtl="0" eaLnBrk="0">
              <a:lnSpc>
                <a:spcPct val="87000"/>
              </a:lnSpc>
              <a:spcBef>
                <a:spcPts val="1690"/>
              </a:spcBef>
            </a:pPr>
            <a:r>
              <a:rPr sz="3900" b="1" kern="0" spc="1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摩诃俱絺</a:t>
            </a:r>
            <a:r>
              <a:rPr sz="2400" kern="0" spc="1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（音</a:t>
            </a:r>
            <a:r>
              <a:rPr sz="2400" kern="0" spc="-3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400" kern="0" spc="1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2400" kern="0" spc="-2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400" kern="0" spc="1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西</a:t>
            </a:r>
            <a:r>
              <a:rPr sz="2400" kern="0" spc="-1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400" kern="0" spc="1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r>
              <a:rPr sz="2400" kern="0" spc="-2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1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罗、</a:t>
            </a:r>
            <a:r>
              <a:rPr sz="3900" b="1" kern="0" spc="-7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1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离婆多、</a:t>
            </a:r>
            <a:r>
              <a:rPr sz="3900" b="1" kern="0" spc="-7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1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周利槃陀伽、</a:t>
            </a:r>
            <a:endParaRPr lang="en-US" altLang="en-US" sz="3900" dirty="0"/>
          </a:p>
          <a:p>
            <a:pPr marL="25400" indent="-13335" algn="l" rtl="0" eaLnBrk="0">
              <a:lnSpc>
                <a:spcPct val="126000"/>
              </a:lnSpc>
              <a:spcBef>
                <a:spcPts val="35"/>
              </a:spcBef>
            </a:pPr>
            <a:r>
              <a:rPr sz="3900" b="1" kern="0" spc="2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难陀、</a:t>
            </a:r>
            <a:r>
              <a:rPr sz="3900" b="1" kern="0" spc="-5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阿难陀、</a:t>
            </a:r>
            <a:r>
              <a:rPr sz="3900" b="1" kern="0" spc="-7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罗睺罗、</a:t>
            </a:r>
            <a:r>
              <a:rPr sz="3900" b="1" kern="0" spc="-7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憍</a:t>
            </a:r>
            <a:r>
              <a:rPr sz="2400" kern="0" spc="2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（音</a:t>
            </a:r>
            <a:r>
              <a:rPr sz="2400" kern="0" spc="-3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400" kern="0" spc="2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2400" kern="0" spc="-3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400" kern="0" spc="2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桥</a:t>
            </a:r>
            <a:r>
              <a:rPr sz="2400" kern="0" spc="-1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400" kern="0" spc="2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r>
              <a:rPr sz="2400" kern="0" spc="-3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梵波</a:t>
            </a:r>
            <a:r>
              <a:rPr sz="3900" b="1" kern="0" spc="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提、</a:t>
            </a:r>
            <a:r>
              <a:rPr sz="39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3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宾头卢颇罗堕、</a:t>
            </a:r>
            <a:r>
              <a:rPr sz="3900" b="1" kern="0" spc="-6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3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迦留陀夷、</a:t>
            </a:r>
            <a:r>
              <a:rPr sz="3900" b="1" kern="0" spc="-7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3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摩诃劫宾那、</a:t>
            </a:r>
            <a:endParaRPr lang="en-US" altLang="en-US" sz="3900" dirty="0"/>
          </a:p>
          <a:p>
            <a:pPr algn="l" rtl="0" eaLnBrk="0">
              <a:lnSpc>
                <a:spcPct val="106000"/>
              </a:lnSpc>
            </a:pPr>
            <a:endParaRPr lang="en-US" altLang="en-US" sz="1100" dirty="0"/>
          </a:p>
          <a:p>
            <a:pPr marL="17145" algn="l" rtl="0" eaLnBrk="0">
              <a:lnSpc>
                <a:spcPct val="93000"/>
              </a:lnSpc>
              <a:spcBef>
                <a:spcPts val="5"/>
              </a:spcBef>
            </a:pPr>
            <a:r>
              <a:rPr sz="3900" b="1" kern="0" spc="3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薄拘罗、</a:t>
            </a:r>
            <a:r>
              <a:rPr sz="3900" b="1" kern="0" spc="-5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3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阿菟楼驮等佛陀的大弟子。</a:t>
            </a:r>
            <a:endParaRPr lang="en-US" altLang="en-US" sz="3900" dirty="0"/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2603500"/>
            <a:ext cx="1415795" cy="4254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24" name="textbox 24"/>
          <p:cNvSpPr/>
          <p:nvPr/>
        </p:nvSpPr>
        <p:spPr>
          <a:xfrm>
            <a:off x="1645088" y="422370"/>
            <a:ext cx="9810750" cy="28289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3000"/>
              </a:lnSpc>
            </a:pPr>
            <a:r>
              <a:rPr sz="4400" b="1" kern="0" spc="2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解释：  </a:t>
            </a:r>
            <a:r>
              <a:rPr sz="3900" b="1" kern="0" spc="2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此外</a:t>
            </a:r>
            <a:r>
              <a:rPr sz="3900" b="1" kern="0" spc="-3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900" b="1" kern="0" spc="-7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还有文殊师利菩萨、</a:t>
            </a:r>
            <a:r>
              <a:rPr sz="3900" b="1" kern="0" spc="-5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阿逸</a:t>
            </a:r>
            <a:endParaRPr lang="en-US" altLang="en-US" sz="3900" dirty="0"/>
          </a:p>
          <a:p>
            <a:pPr marL="14605" indent="1905" algn="l" rtl="0" eaLnBrk="0">
              <a:lnSpc>
                <a:spcPct val="126000"/>
              </a:lnSpc>
              <a:spcBef>
                <a:spcPts val="30"/>
              </a:spcBef>
            </a:pPr>
            <a:r>
              <a:rPr sz="3900" b="1" kern="0" spc="3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多菩萨、</a:t>
            </a:r>
            <a:r>
              <a:rPr sz="3900" b="1" kern="0" spc="-6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3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乾陀诃提菩萨、</a:t>
            </a:r>
            <a:r>
              <a:rPr sz="3900" b="1" kern="0" spc="-6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3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常精进菩萨等许</a:t>
            </a:r>
            <a:r>
              <a:rPr sz="39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多大菩萨</a:t>
            </a:r>
            <a:r>
              <a:rPr sz="3900" b="1" kern="0" spc="-3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900" b="1" kern="0" spc="-7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另外还有释提桓</a:t>
            </a:r>
            <a:r>
              <a:rPr sz="2700" kern="0" spc="2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（音</a:t>
            </a:r>
            <a:r>
              <a:rPr sz="2700" kern="0" spc="-4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700" kern="0" spc="2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2700" kern="0" spc="-3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700" kern="0" spc="2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环） </a:t>
            </a:r>
            <a:r>
              <a:rPr sz="3900" b="1" kern="0" spc="2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因等</a:t>
            </a:r>
            <a:r>
              <a:rPr sz="39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sz="3900" b="1" kern="0" spc="3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无数的天人都在场听法。</a:t>
            </a:r>
            <a:endParaRPr lang="en-US" altLang="en-US" sz="3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extbox 30"/>
          <p:cNvSpPr/>
          <p:nvPr/>
        </p:nvSpPr>
        <p:spPr>
          <a:xfrm>
            <a:off x="1525041" y="430072"/>
            <a:ext cx="9888219" cy="38449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306705" algn="l" rtl="0" eaLnBrk="0">
              <a:lnSpc>
                <a:spcPct val="85000"/>
              </a:lnSpc>
            </a:pPr>
            <a:r>
              <a:rPr sz="3500" b="1" kern="0" spc="2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解释：</a:t>
            </a:r>
            <a:r>
              <a:rPr sz="3500" b="1" kern="0" spc="-5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这时</a:t>
            </a:r>
            <a:r>
              <a:rPr sz="3500" b="1" kern="0" spc="-2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500" b="1" kern="0" spc="-6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佛陀告诉长老舍利弗说：</a:t>
            </a:r>
            <a:r>
              <a:rPr sz="3500" b="1" kern="0" spc="-6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在这</a:t>
            </a:r>
            <a:endParaRPr lang="en-US" altLang="en-US" sz="3500" dirty="0"/>
          </a:p>
          <a:p>
            <a:pPr marL="19050" algn="l" rtl="0" eaLnBrk="0">
              <a:lnSpc>
                <a:spcPts val="5425"/>
              </a:lnSpc>
            </a:pPr>
            <a:r>
              <a:rPr sz="3500" b="1" kern="0" spc="3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世界的西方</a:t>
            </a:r>
            <a:r>
              <a:rPr sz="3500" b="1" kern="0" spc="-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3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500" b="1" kern="0" spc="-6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3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越过亿佛土有一个世界叫做</a:t>
            </a:r>
            <a:endParaRPr lang="en-US" altLang="en-US" sz="3500" dirty="0"/>
          </a:p>
          <a:p>
            <a:pPr marL="12700" algn="l" rtl="0" eaLnBrk="0">
              <a:lnSpc>
                <a:spcPct val="93000"/>
              </a:lnSpc>
              <a:spcBef>
                <a:spcPts val="1635"/>
              </a:spcBef>
            </a:pPr>
            <a:r>
              <a:rPr sz="3500" b="1" kern="0" spc="2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极乐国</a:t>
            </a:r>
            <a:r>
              <a:rPr sz="3500" b="1" kern="0" spc="-4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sz="3500" b="1" kern="0" spc="-6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那里有一尊佛叫阿弥陀佛</a:t>
            </a:r>
            <a:r>
              <a:rPr sz="3500" b="1" kern="0" spc="-2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500" b="1" kern="0" spc="-6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现在</a:t>
            </a:r>
            <a:endParaRPr lang="en-US" altLang="en-US" sz="3500" dirty="0"/>
          </a:p>
          <a:p>
            <a:pPr marL="16510" algn="l" rtl="0" eaLnBrk="0">
              <a:lnSpc>
                <a:spcPct val="85000"/>
              </a:lnSpc>
              <a:spcBef>
                <a:spcPts val="1260"/>
              </a:spcBef>
            </a:pPr>
            <a:r>
              <a:rPr sz="3500" b="1" kern="0" spc="2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正在说法</a:t>
            </a:r>
            <a:r>
              <a:rPr sz="3500" b="1" kern="0" spc="-5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sz="3500" b="1" kern="0" spc="-6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舍利弗</a:t>
            </a:r>
            <a:r>
              <a:rPr sz="3500" b="1" kern="0" spc="-2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500" b="1" kern="0" spc="-6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你知道那</a:t>
            </a:r>
            <a:r>
              <a:rPr sz="3500" b="1" kern="0" spc="2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地方为什么叫极</a:t>
            </a:r>
            <a:endParaRPr lang="en-US" altLang="en-US" sz="3500" dirty="0"/>
          </a:p>
          <a:p>
            <a:pPr marL="14605" indent="-635" algn="l" rtl="0" eaLnBrk="0">
              <a:lnSpc>
                <a:spcPct val="127000"/>
              </a:lnSpc>
              <a:spcBef>
                <a:spcPts val="40"/>
              </a:spcBef>
            </a:pPr>
            <a:r>
              <a:rPr sz="3500" b="1" kern="0" spc="3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乐世界吗？</a:t>
            </a:r>
            <a:r>
              <a:rPr sz="3500" b="1" kern="0" spc="-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3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因为那里</a:t>
            </a:r>
            <a:r>
              <a:rPr sz="3500" b="1" kern="0" spc="3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的众生只有快乐而没有众</a:t>
            </a:r>
            <a:r>
              <a:rPr sz="35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苦</a:t>
            </a:r>
            <a:r>
              <a:rPr sz="3500" b="1" kern="0" spc="-2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500" b="1" kern="0" spc="-6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所以叫做极乐世界。</a:t>
            </a:r>
            <a:endParaRPr lang="en-US" altLang="en-US" sz="3500" dirty="0"/>
          </a:p>
        </p:txBody>
      </p:sp>
      <p:pic>
        <p:nvPicPr>
          <p:cNvPr id="32" name="picture 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2603500"/>
            <a:ext cx="1415795" cy="4254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38" name="textbox 38"/>
          <p:cNvSpPr/>
          <p:nvPr/>
        </p:nvSpPr>
        <p:spPr>
          <a:xfrm>
            <a:off x="1469891" y="559339"/>
            <a:ext cx="10178415" cy="514857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5000"/>
              </a:lnSpc>
            </a:pPr>
            <a:r>
              <a:rPr sz="3900" b="1" kern="0" spc="2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解释：</a:t>
            </a:r>
            <a:r>
              <a:rPr sz="3900" b="1" kern="0" spc="-7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舍利弗</a:t>
            </a:r>
            <a:r>
              <a:rPr sz="3900" b="1" kern="0" spc="-3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900" b="1" kern="0" spc="-7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我再告诉你极乐国</a:t>
            </a:r>
            <a:r>
              <a:rPr sz="3900" b="1" kern="0" spc="2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的周围</a:t>
            </a:r>
            <a:endParaRPr lang="en-US" altLang="en-US" sz="3900" dirty="0"/>
          </a:p>
          <a:p>
            <a:pPr marL="13335" indent="635" algn="l" rtl="0" eaLnBrk="0">
              <a:lnSpc>
                <a:spcPct val="155000"/>
              </a:lnSpc>
              <a:spcBef>
                <a:spcPts val="120"/>
              </a:spcBef>
            </a:pPr>
            <a:r>
              <a:rPr sz="3900" b="1" kern="0" spc="1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有七道帷栏</a:t>
            </a:r>
            <a:r>
              <a:rPr sz="3900" b="1" kern="0" spc="-3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1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900" b="1" kern="0" spc="-7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1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空中有七层罗网</a:t>
            </a:r>
            <a:r>
              <a:rPr sz="3900" b="1" kern="0" spc="-3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1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900" b="1" kern="0" spc="-7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1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地</a:t>
            </a:r>
            <a:r>
              <a:rPr sz="3900" b="1" kern="0" spc="1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上有七   </a:t>
            </a:r>
            <a:r>
              <a:rPr sz="3900" b="1" kern="0" spc="3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重排列整齐的树木；</a:t>
            </a:r>
            <a:r>
              <a:rPr sz="3900" b="1" kern="0" spc="-2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3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四面八</a:t>
            </a:r>
            <a:r>
              <a:rPr sz="3900" b="1" kern="0" spc="3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方都是珍宝围</a:t>
            </a:r>
            <a:r>
              <a:rPr sz="39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sz="3900" b="1" kern="0" spc="2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绕</a:t>
            </a:r>
            <a:r>
              <a:rPr sz="3900" b="1" kern="0" spc="-3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900" b="1" kern="0" spc="-7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所以叫做极乐</a:t>
            </a:r>
            <a:r>
              <a:rPr sz="3900" b="1" kern="0" spc="-6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sz="3900" b="1" kern="0" spc="-7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舍利弗</a:t>
            </a:r>
            <a:r>
              <a:rPr sz="3900" b="1" kern="0" spc="2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,我再告诉你,极</a:t>
            </a:r>
            <a:r>
              <a:rPr sz="39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3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乐国里有七宝池,池里充满了八</a:t>
            </a:r>
            <a:r>
              <a:rPr sz="3900" b="1" kern="0" spc="3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功德水</a:t>
            </a:r>
            <a:r>
              <a:rPr sz="3900" b="1" kern="0" spc="-6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3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sz="3900" b="1" kern="0" spc="-7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3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池</a:t>
            </a:r>
            <a:r>
              <a:rPr sz="39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sz="3900" b="1" kern="0" spc="3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底满铺著金沙。</a:t>
            </a:r>
            <a:endParaRPr lang="en-US" altLang="en-US" sz="3900" dirty="0"/>
          </a:p>
        </p:txBody>
      </p:sp>
      <p:pic>
        <p:nvPicPr>
          <p:cNvPr id="40" name="picture 4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2603500"/>
            <a:ext cx="1415795" cy="4254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44" name="picture 4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612886" y="4121488"/>
            <a:ext cx="1553847" cy="2654215"/>
          </a:xfrm>
          <a:prstGeom prst="rect">
            <a:avLst/>
          </a:prstGeom>
        </p:spPr>
      </p:pic>
      <p:pic>
        <p:nvPicPr>
          <p:cNvPr id="46" name="picture 4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39613" y="6105832"/>
            <a:ext cx="3591871" cy="752167"/>
          </a:xfrm>
          <a:prstGeom prst="rect">
            <a:avLst/>
          </a:prstGeom>
        </p:spPr>
      </p:pic>
      <p:pic>
        <p:nvPicPr>
          <p:cNvPr id="48" name="picture 4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126486" y="1190625"/>
            <a:ext cx="3767226" cy="499745"/>
          </a:xfrm>
          <a:prstGeom prst="rect">
            <a:avLst/>
          </a:prstGeom>
        </p:spPr>
      </p:pic>
      <p:pic>
        <p:nvPicPr>
          <p:cNvPr id="50" name="picture 5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3217367" y="1862455"/>
            <a:ext cx="3433368" cy="494664"/>
          </a:xfrm>
          <a:prstGeom prst="rect">
            <a:avLst/>
          </a:prstGeom>
        </p:spPr>
      </p:pic>
      <p:pic>
        <p:nvPicPr>
          <p:cNvPr id="52" name="picture 5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6949681" y="3206750"/>
            <a:ext cx="2680982" cy="491490"/>
          </a:xfrm>
          <a:prstGeom prst="rect">
            <a:avLst/>
          </a:prstGeom>
        </p:spPr>
      </p:pic>
      <p:pic>
        <p:nvPicPr>
          <p:cNvPr id="54" name="picture 5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7039572" y="1863725"/>
            <a:ext cx="2342070" cy="494030"/>
          </a:xfrm>
          <a:prstGeom prst="rect">
            <a:avLst/>
          </a:prstGeom>
        </p:spPr>
      </p:pic>
      <p:pic>
        <p:nvPicPr>
          <p:cNvPr id="56" name="picture 5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7497267" y="2534284"/>
            <a:ext cx="2130425" cy="495300"/>
          </a:xfrm>
          <a:prstGeom prst="rect">
            <a:avLst/>
          </a:prstGeom>
        </p:spPr>
      </p:pic>
      <p:pic>
        <p:nvPicPr>
          <p:cNvPr id="58" name="picture 5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5309387" y="521970"/>
            <a:ext cx="1255421" cy="497839"/>
          </a:xfrm>
          <a:prstGeom prst="rect">
            <a:avLst/>
          </a:prstGeom>
        </p:spPr>
      </p:pic>
      <p:pic>
        <p:nvPicPr>
          <p:cNvPr id="60" name="picture 6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7496772" y="1190625"/>
            <a:ext cx="1252435" cy="495300"/>
          </a:xfrm>
          <a:prstGeom prst="rect">
            <a:avLst/>
          </a:prstGeom>
        </p:spPr>
      </p:pic>
      <p:pic>
        <p:nvPicPr>
          <p:cNvPr id="62" name="picture 6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6950176" y="520065"/>
            <a:ext cx="1252932" cy="494436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1579067" y="1864995"/>
            <a:ext cx="1251940" cy="494029"/>
          </a:xfrm>
          <a:prstGeom prst="rect">
            <a:avLst/>
          </a:prstGeom>
        </p:spPr>
      </p:pic>
      <p:pic>
        <p:nvPicPr>
          <p:cNvPr id="66" name="picture 6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1488186" y="3874770"/>
            <a:ext cx="1250950" cy="493394"/>
          </a:xfrm>
          <a:prstGeom prst="rect">
            <a:avLst/>
          </a:prstGeom>
        </p:spPr>
      </p:pic>
      <p:pic>
        <p:nvPicPr>
          <p:cNvPr id="68" name="picture 6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9681172" y="524509"/>
            <a:ext cx="1249463" cy="491490"/>
          </a:xfrm>
          <a:prstGeom prst="rect">
            <a:avLst/>
          </a:prstGeom>
        </p:spPr>
      </p:pic>
      <p:pic>
        <p:nvPicPr>
          <p:cNvPr id="70" name="picture 70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2030806" y="3204845"/>
            <a:ext cx="1048143" cy="492759"/>
          </a:xfrm>
          <a:prstGeom prst="rect">
            <a:avLst/>
          </a:prstGeom>
        </p:spPr>
      </p:pic>
      <p:pic>
        <p:nvPicPr>
          <p:cNvPr id="72" name="picture 72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21600000">
            <a:off x="8588972" y="520065"/>
            <a:ext cx="1035239" cy="495300"/>
          </a:xfrm>
          <a:prstGeom prst="rect">
            <a:avLst/>
          </a:prstGeom>
        </p:spPr>
      </p:pic>
      <p:pic>
        <p:nvPicPr>
          <p:cNvPr id="74" name="picture 74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21600000">
            <a:off x="5865418" y="2534284"/>
            <a:ext cx="1031773" cy="492760"/>
          </a:xfrm>
          <a:prstGeom prst="rect">
            <a:avLst/>
          </a:prstGeom>
        </p:spPr>
      </p:pic>
      <p:pic>
        <p:nvPicPr>
          <p:cNvPr id="76" name="picture 76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21600000">
            <a:off x="3693413" y="519429"/>
            <a:ext cx="1020864" cy="497840"/>
          </a:xfrm>
          <a:prstGeom prst="rect">
            <a:avLst/>
          </a:prstGeom>
        </p:spPr>
      </p:pic>
      <p:pic>
        <p:nvPicPr>
          <p:cNvPr id="78" name="picture 78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21600000">
            <a:off x="2040725" y="2533650"/>
            <a:ext cx="1033767" cy="489584"/>
          </a:xfrm>
          <a:prstGeom prst="rect">
            <a:avLst/>
          </a:prstGeom>
        </p:spPr>
      </p:pic>
      <p:pic>
        <p:nvPicPr>
          <p:cNvPr id="80" name="picture 80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rot="21600000">
            <a:off x="9682162" y="3204845"/>
            <a:ext cx="1013917" cy="492759"/>
          </a:xfrm>
          <a:prstGeom prst="rect">
            <a:avLst/>
          </a:prstGeom>
        </p:spPr>
      </p:pic>
      <p:pic>
        <p:nvPicPr>
          <p:cNvPr id="82" name="picture 82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 rot="21600000">
            <a:off x="9771062" y="1863725"/>
            <a:ext cx="1013917" cy="492759"/>
          </a:xfrm>
          <a:prstGeom prst="rect">
            <a:avLst/>
          </a:prstGeom>
        </p:spPr>
      </p:pic>
      <p:pic>
        <p:nvPicPr>
          <p:cNvPr id="84" name="picture 84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 rot="21600000">
            <a:off x="9677692" y="1188720"/>
            <a:ext cx="500558" cy="496570"/>
          </a:xfrm>
          <a:prstGeom prst="rect">
            <a:avLst/>
          </a:prstGeom>
        </p:spPr>
      </p:pic>
      <p:pic>
        <p:nvPicPr>
          <p:cNvPr id="86" name="picture 86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 rot="21600000">
            <a:off x="4764290" y="3206750"/>
            <a:ext cx="497572" cy="493394"/>
          </a:xfrm>
          <a:prstGeom prst="rect">
            <a:avLst/>
          </a:prstGeom>
        </p:spPr>
      </p:pic>
      <p:pic>
        <p:nvPicPr>
          <p:cNvPr id="88" name="picture 88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 rot="21600000">
            <a:off x="9131097" y="1191259"/>
            <a:ext cx="495108" cy="493395"/>
          </a:xfrm>
          <a:prstGeom prst="rect">
            <a:avLst/>
          </a:prstGeom>
        </p:spPr>
      </p:pic>
      <p:pic>
        <p:nvPicPr>
          <p:cNvPr id="90" name="picture 90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 rot="21600000">
            <a:off x="1488681" y="1195070"/>
            <a:ext cx="497078" cy="490854"/>
          </a:xfrm>
          <a:prstGeom prst="rect">
            <a:avLst/>
          </a:prstGeom>
        </p:spPr>
      </p:pic>
      <p:pic>
        <p:nvPicPr>
          <p:cNvPr id="92" name="picture 92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 rot="21600000">
            <a:off x="943571" y="3874770"/>
            <a:ext cx="496087" cy="490220"/>
          </a:xfrm>
          <a:prstGeom prst="rect">
            <a:avLst/>
          </a:prstGeom>
        </p:spPr>
      </p:pic>
      <p:pic>
        <p:nvPicPr>
          <p:cNvPr id="94" name="picture 94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 rot="21600000">
            <a:off x="944562" y="523240"/>
            <a:ext cx="492124" cy="492125"/>
          </a:xfrm>
          <a:prstGeom prst="rect">
            <a:avLst/>
          </a:prstGeom>
        </p:spPr>
      </p:pic>
      <p:pic>
        <p:nvPicPr>
          <p:cNvPr id="96" name="picture 96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 rot="21600000">
            <a:off x="945057" y="2539365"/>
            <a:ext cx="495592" cy="488314"/>
          </a:xfrm>
          <a:prstGeom prst="rect">
            <a:avLst/>
          </a:prstGeom>
        </p:spPr>
      </p:pic>
      <p:pic>
        <p:nvPicPr>
          <p:cNvPr id="98" name="picture 98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 rot="21600000">
            <a:off x="3673576" y="2536825"/>
            <a:ext cx="493115" cy="490220"/>
          </a:xfrm>
          <a:prstGeom prst="rect">
            <a:avLst/>
          </a:prstGeom>
        </p:spPr>
      </p:pic>
      <p:pic>
        <p:nvPicPr>
          <p:cNvPr id="100" name="picture 100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 rot="21600000">
            <a:off x="943076" y="3207384"/>
            <a:ext cx="493115" cy="490220"/>
          </a:xfrm>
          <a:prstGeom prst="rect">
            <a:avLst/>
          </a:prstGeom>
        </p:spPr>
      </p:pic>
      <p:pic>
        <p:nvPicPr>
          <p:cNvPr id="102" name="picture 102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 rot="21600000">
            <a:off x="3674071" y="3206115"/>
            <a:ext cx="492125" cy="489584"/>
          </a:xfrm>
          <a:prstGeom prst="rect">
            <a:avLst/>
          </a:prstGeom>
        </p:spPr>
      </p:pic>
      <p:pic>
        <p:nvPicPr>
          <p:cNvPr id="104" name="picture 104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 rot="21600000">
            <a:off x="944067" y="1191895"/>
            <a:ext cx="489153" cy="491210"/>
          </a:xfrm>
          <a:prstGeom prst="rect">
            <a:avLst/>
          </a:prstGeom>
        </p:spPr>
      </p:pic>
      <p:pic>
        <p:nvPicPr>
          <p:cNvPr id="106" name="picture 106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 rot="21600000">
            <a:off x="3129953" y="525779"/>
            <a:ext cx="491629" cy="487679"/>
          </a:xfrm>
          <a:prstGeom prst="rect">
            <a:avLst/>
          </a:prstGeom>
        </p:spPr>
      </p:pic>
      <p:pic>
        <p:nvPicPr>
          <p:cNvPr id="108" name="picture 108"/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 rot="21600000">
            <a:off x="393001" y="520700"/>
            <a:ext cx="500062" cy="478790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 rot="21600000">
            <a:off x="3127476" y="3212465"/>
            <a:ext cx="495097" cy="482599"/>
          </a:xfrm>
          <a:prstGeom prst="rect">
            <a:avLst/>
          </a:prstGeom>
        </p:spPr>
      </p:pic>
      <p:pic>
        <p:nvPicPr>
          <p:cNvPr id="112" name="picture 112"/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 rot="21600000">
            <a:off x="4773218" y="2534284"/>
            <a:ext cx="482193" cy="492760"/>
          </a:xfrm>
          <a:prstGeom prst="rect">
            <a:avLst/>
          </a:prstGeom>
        </p:spPr>
      </p:pic>
      <p:pic>
        <p:nvPicPr>
          <p:cNvPr id="114" name="picture 114"/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 rot="21600000">
            <a:off x="10771389" y="2534284"/>
            <a:ext cx="494602" cy="480060"/>
          </a:xfrm>
          <a:prstGeom prst="rect">
            <a:avLst/>
          </a:prstGeom>
        </p:spPr>
      </p:pic>
      <p:pic>
        <p:nvPicPr>
          <p:cNvPr id="116" name="picture 116"/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 rot="21600000">
            <a:off x="5310390" y="2534284"/>
            <a:ext cx="494601" cy="480060"/>
          </a:xfrm>
          <a:prstGeom prst="rect">
            <a:avLst/>
          </a:prstGeom>
        </p:spPr>
      </p:pic>
      <p:pic>
        <p:nvPicPr>
          <p:cNvPr id="118" name="picture 118"/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 rot="21600000">
            <a:off x="404418" y="2533015"/>
            <a:ext cx="480212" cy="494029"/>
          </a:xfrm>
          <a:prstGeom prst="rect">
            <a:avLst/>
          </a:prstGeom>
        </p:spPr>
      </p:pic>
      <p:pic>
        <p:nvPicPr>
          <p:cNvPr id="120" name="picture 120"/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 rot="21600000">
            <a:off x="3132925" y="2533650"/>
            <a:ext cx="484187" cy="489584"/>
          </a:xfrm>
          <a:prstGeom prst="rect">
            <a:avLst/>
          </a:prstGeom>
        </p:spPr>
      </p:pic>
      <p:pic>
        <p:nvPicPr>
          <p:cNvPr id="122" name="picture 122"/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 rot="21600000">
            <a:off x="10774858" y="3221355"/>
            <a:ext cx="492124" cy="476249"/>
          </a:xfrm>
          <a:prstGeom prst="rect">
            <a:avLst/>
          </a:prstGeom>
        </p:spPr>
      </p:pic>
      <p:pic>
        <p:nvPicPr>
          <p:cNvPr id="124" name="picture 124"/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 rot="21600000">
            <a:off x="397967" y="3877309"/>
            <a:ext cx="471779" cy="492125"/>
          </a:xfrm>
          <a:prstGeom prst="rect">
            <a:avLst/>
          </a:prstGeom>
        </p:spPr>
      </p:pic>
      <p:pic>
        <p:nvPicPr>
          <p:cNvPr id="126" name="picture 126"/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 rot="21600000">
            <a:off x="5311381" y="3210559"/>
            <a:ext cx="472769" cy="487045"/>
          </a:xfrm>
          <a:prstGeom prst="rect">
            <a:avLst/>
          </a:prstGeom>
        </p:spPr>
      </p:pic>
      <p:pic>
        <p:nvPicPr>
          <p:cNvPr id="128" name="picture 128"/>
          <p:cNvPicPr>
            <a:picLocks noChangeAspect="1"/>
          </p:cNvPicPr>
          <p:nvPr/>
        </p:nvPicPr>
        <p:blipFill>
          <a:blip r:embed="rId44"/>
          <a:stretch>
            <a:fillRect/>
          </a:stretch>
        </p:blipFill>
        <p:spPr>
          <a:xfrm rot="21600000">
            <a:off x="5877318" y="3210559"/>
            <a:ext cx="463854" cy="489584"/>
          </a:xfrm>
          <a:prstGeom prst="rect">
            <a:avLst/>
          </a:prstGeom>
        </p:spPr>
      </p:pic>
      <p:pic>
        <p:nvPicPr>
          <p:cNvPr id="130" name="picture 130"/>
          <p:cNvPicPr>
            <a:picLocks noChangeAspect="1"/>
          </p:cNvPicPr>
          <p:nvPr/>
        </p:nvPicPr>
        <p:blipFill>
          <a:blip r:embed="rId45"/>
          <a:stretch>
            <a:fillRect/>
          </a:stretch>
        </p:blipFill>
        <p:spPr>
          <a:xfrm rot="21600000">
            <a:off x="2056104" y="1189990"/>
            <a:ext cx="453440" cy="492125"/>
          </a:xfrm>
          <a:prstGeom prst="rect">
            <a:avLst/>
          </a:prstGeom>
        </p:spPr>
      </p:pic>
      <p:pic>
        <p:nvPicPr>
          <p:cNvPr id="132" name="picture 132"/>
          <p:cNvPicPr>
            <a:picLocks noChangeAspect="1"/>
          </p:cNvPicPr>
          <p:nvPr/>
        </p:nvPicPr>
        <p:blipFill>
          <a:blip r:embed="rId46"/>
          <a:stretch>
            <a:fillRect/>
          </a:stretch>
        </p:blipFill>
        <p:spPr>
          <a:xfrm rot="21600000">
            <a:off x="404914" y="1198245"/>
            <a:ext cx="480212" cy="461010"/>
          </a:xfrm>
          <a:prstGeom prst="rect">
            <a:avLst/>
          </a:prstGeom>
        </p:spPr>
      </p:pic>
      <p:pic>
        <p:nvPicPr>
          <p:cNvPr id="134" name="picture 134"/>
          <p:cNvPicPr>
            <a:picLocks noChangeAspect="1"/>
          </p:cNvPicPr>
          <p:nvPr/>
        </p:nvPicPr>
        <p:blipFill>
          <a:blip r:embed="rId47"/>
          <a:stretch>
            <a:fillRect/>
          </a:stretch>
        </p:blipFill>
        <p:spPr>
          <a:xfrm rot="21600000">
            <a:off x="2605684" y="553720"/>
            <a:ext cx="446481" cy="455929"/>
          </a:xfrm>
          <a:prstGeom prst="rect">
            <a:avLst/>
          </a:prstGeom>
        </p:spPr>
      </p:pic>
      <p:pic>
        <p:nvPicPr>
          <p:cNvPr id="136" name="picture 136"/>
          <p:cNvPicPr>
            <a:picLocks noChangeAspect="1"/>
          </p:cNvPicPr>
          <p:nvPr/>
        </p:nvPicPr>
        <p:blipFill>
          <a:blip r:embed="rId48"/>
          <a:stretch>
            <a:fillRect/>
          </a:stretch>
        </p:blipFill>
        <p:spPr>
          <a:xfrm rot="21600000">
            <a:off x="10265968" y="2533650"/>
            <a:ext cx="413741" cy="488950"/>
          </a:xfrm>
          <a:prstGeom prst="rect">
            <a:avLst/>
          </a:prstGeom>
        </p:spPr>
      </p:pic>
      <p:pic>
        <p:nvPicPr>
          <p:cNvPr id="138" name="picture 138"/>
          <p:cNvPicPr>
            <a:picLocks noChangeAspect="1"/>
          </p:cNvPicPr>
          <p:nvPr/>
        </p:nvPicPr>
        <p:blipFill>
          <a:blip r:embed="rId49"/>
          <a:stretch>
            <a:fillRect/>
          </a:stretch>
        </p:blipFill>
        <p:spPr>
          <a:xfrm rot="21600000">
            <a:off x="436168" y="3204209"/>
            <a:ext cx="413740" cy="488950"/>
          </a:xfrm>
          <a:prstGeom prst="rect">
            <a:avLst/>
          </a:prstGeom>
        </p:spPr>
      </p:pic>
      <p:pic>
        <p:nvPicPr>
          <p:cNvPr id="140" name="picture 140"/>
          <p:cNvPicPr>
            <a:picLocks noChangeAspect="1"/>
          </p:cNvPicPr>
          <p:nvPr/>
        </p:nvPicPr>
        <p:blipFill>
          <a:blip r:embed="rId50"/>
          <a:stretch>
            <a:fillRect/>
          </a:stretch>
        </p:blipFill>
        <p:spPr>
          <a:xfrm rot="21600000">
            <a:off x="395604" y="2009140"/>
            <a:ext cx="511810" cy="340359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51"/>
          <a:stretch>
            <a:fillRect/>
          </a:stretch>
        </p:blipFill>
        <p:spPr>
          <a:xfrm rot="21600000">
            <a:off x="10246994" y="1319529"/>
            <a:ext cx="476250" cy="359410"/>
          </a:xfrm>
          <a:prstGeom prst="rect">
            <a:avLst/>
          </a:prstGeom>
        </p:spPr>
      </p:pic>
      <p:pic>
        <p:nvPicPr>
          <p:cNvPr id="144" name="picture 144"/>
          <p:cNvPicPr>
            <a:picLocks noChangeAspect="1"/>
          </p:cNvPicPr>
          <p:nvPr/>
        </p:nvPicPr>
        <p:blipFill>
          <a:blip r:embed="rId52"/>
          <a:stretch>
            <a:fillRect/>
          </a:stretch>
        </p:blipFill>
        <p:spPr>
          <a:xfrm rot="21600000">
            <a:off x="2320531" y="525145"/>
            <a:ext cx="184797" cy="488950"/>
          </a:xfrm>
          <a:prstGeom prst="rect">
            <a:avLst/>
          </a:prstGeom>
        </p:spPr>
      </p:pic>
      <p:pic>
        <p:nvPicPr>
          <p:cNvPr id="146" name="picture 146"/>
          <p:cNvPicPr>
            <a:picLocks noChangeAspect="1"/>
          </p:cNvPicPr>
          <p:nvPr/>
        </p:nvPicPr>
        <p:blipFill>
          <a:blip r:embed="rId53"/>
          <a:stretch>
            <a:fillRect/>
          </a:stretch>
        </p:blipFill>
        <p:spPr>
          <a:xfrm rot="21600000">
            <a:off x="3152520" y="3877944"/>
            <a:ext cx="184797" cy="488315"/>
          </a:xfrm>
          <a:prstGeom prst="rect">
            <a:avLst/>
          </a:prstGeom>
        </p:spPr>
      </p:pic>
      <p:pic>
        <p:nvPicPr>
          <p:cNvPr id="148" name="picture 148"/>
          <p:cNvPicPr>
            <a:picLocks noChangeAspect="1"/>
          </p:cNvPicPr>
          <p:nvPr/>
        </p:nvPicPr>
        <p:blipFill>
          <a:blip r:embed="rId54"/>
          <a:stretch>
            <a:fillRect/>
          </a:stretch>
        </p:blipFill>
        <p:spPr>
          <a:xfrm rot="21600000">
            <a:off x="1564005" y="668654"/>
            <a:ext cx="90805" cy="284479"/>
          </a:xfrm>
          <a:prstGeom prst="rect">
            <a:avLst/>
          </a:prstGeom>
        </p:spPr>
      </p:pic>
      <p:pic>
        <p:nvPicPr>
          <p:cNvPr id="150" name="picture 150"/>
          <p:cNvPicPr>
            <a:picLocks noChangeAspect="1"/>
          </p:cNvPicPr>
          <p:nvPr/>
        </p:nvPicPr>
        <p:blipFill>
          <a:blip r:embed="rId55"/>
          <a:stretch>
            <a:fillRect/>
          </a:stretch>
        </p:blipFill>
        <p:spPr>
          <a:xfrm rot="21600000">
            <a:off x="6961085" y="1541932"/>
            <a:ext cx="149822" cy="143129"/>
          </a:xfrm>
          <a:prstGeom prst="rect">
            <a:avLst/>
          </a:prstGeom>
        </p:spPr>
      </p:pic>
      <p:pic>
        <p:nvPicPr>
          <p:cNvPr id="152" name="picture 152"/>
          <p:cNvPicPr>
            <a:picLocks noChangeAspect="1"/>
          </p:cNvPicPr>
          <p:nvPr/>
        </p:nvPicPr>
        <p:blipFill>
          <a:blip r:embed="rId56"/>
          <a:stretch>
            <a:fillRect/>
          </a:stretch>
        </p:blipFill>
        <p:spPr>
          <a:xfrm rot="21600000">
            <a:off x="4239018" y="3554729"/>
            <a:ext cx="138417" cy="139064"/>
          </a:xfrm>
          <a:prstGeom prst="rect">
            <a:avLst/>
          </a:prstGeom>
        </p:spPr>
      </p:pic>
      <p:pic>
        <p:nvPicPr>
          <p:cNvPr id="154" name="picture 154"/>
          <p:cNvPicPr>
            <a:picLocks noChangeAspect="1"/>
          </p:cNvPicPr>
          <p:nvPr/>
        </p:nvPicPr>
        <p:blipFill>
          <a:blip r:embed="rId57"/>
          <a:stretch>
            <a:fillRect/>
          </a:stretch>
        </p:blipFill>
        <p:spPr>
          <a:xfrm rot="21600000">
            <a:off x="4279099" y="2892425"/>
            <a:ext cx="98743" cy="134620"/>
          </a:xfrm>
          <a:prstGeom prst="rect">
            <a:avLst/>
          </a:prstGeom>
        </p:spPr>
      </p:pic>
      <p:pic>
        <p:nvPicPr>
          <p:cNvPr id="156" name="picture 156"/>
          <p:cNvPicPr>
            <a:picLocks noChangeAspect="1"/>
          </p:cNvPicPr>
          <p:nvPr/>
        </p:nvPicPr>
        <p:blipFill>
          <a:blip r:embed="rId58"/>
          <a:stretch>
            <a:fillRect/>
          </a:stretch>
        </p:blipFill>
        <p:spPr>
          <a:xfrm rot="21600000">
            <a:off x="6463499" y="3562984"/>
            <a:ext cx="98743" cy="134620"/>
          </a:xfrm>
          <a:prstGeom prst="rect">
            <a:avLst/>
          </a:prstGeom>
        </p:spPr>
      </p:pic>
      <p:pic>
        <p:nvPicPr>
          <p:cNvPr id="158" name="picture 158"/>
          <p:cNvPicPr>
            <a:picLocks noChangeAspect="1"/>
          </p:cNvPicPr>
          <p:nvPr/>
        </p:nvPicPr>
        <p:blipFill>
          <a:blip r:embed="rId59"/>
          <a:stretch>
            <a:fillRect/>
          </a:stretch>
        </p:blipFill>
        <p:spPr>
          <a:xfrm rot="21600000">
            <a:off x="4825199" y="880745"/>
            <a:ext cx="98743" cy="134620"/>
          </a:xfrm>
          <a:prstGeom prst="rect">
            <a:avLst/>
          </a:prstGeom>
        </p:spPr>
      </p:pic>
      <p:pic>
        <p:nvPicPr>
          <p:cNvPr id="160" name="picture 160"/>
          <p:cNvPicPr>
            <a:picLocks noChangeAspect="1"/>
          </p:cNvPicPr>
          <p:nvPr/>
        </p:nvPicPr>
        <p:blipFill>
          <a:blip r:embed="rId60"/>
          <a:stretch>
            <a:fillRect/>
          </a:stretch>
        </p:blipFill>
        <p:spPr>
          <a:xfrm rot="21600000">
            <a:off x="2640799" y="1551304"/>
            <a:ext cx="98742" cy="134620"/>
          </a:xfrm>
          <a:prstGeom prst="rect">
            <a:avLst/>
          </a:prstGeom>
        </p:spPr>
      </p:pic>
      <p:pic>
        <p:nvPicPr>
          <p:cNvPr id="162" name="picture 162"/>
          <p:cNvPicPr>
            <a:picLocks noChangeAspect="1"/>
          </p:cNvPicPr>
          <p:nvPr/>
        </p:nvPicPr>
        <p:blipFill>
          <a:blip r:embed="rId61"/>
          <a:stretch>
            <a:fillRect/>
          </a:stretch>
        </p:blipFill>
        <p:spPr>
          <a:xfrm rot="21600000">
            <a:off x="1548599" y="3562984"/>
            <a:ext cx="98742" cy="134620"/>
          </a:xfrm>
          <a:prstGeom prst="rect">
            <a:avLst/>
          </a:prstGeom>
        </p:spPr>
      </p:pic>
      <p:pic>
        <p:nvPicPr>
          <p:cNvPr id="164" name="picture 164"/>
          <p:cNvPicPr>
            <a:picLocks noChangeAspect="1"/>
          </p:cNvPicPr>
          <p:nvPr/>
        </p:nvPicPr>
        <p:blipFill>
          <a:blip r:embed="rId62"/>
          <a:stretch>
            <a:fillRect/>
          </a:stretch>
        </p:blipFill>
        <p:spPr>
          <a:xfrm rot="21600000">
            <a:off x="1548599" y="2892425"/>
            <a:ext cx="98742" cy="134620"/>
          </a:xfrm>
          <a:prstGeom prst="rect">
            <a:avLst/>
          </a:prstGeom>
        </p:spPr>
      </p:pic>
      <p:pic>
        <p:nvPicPr>
          <p:cNvPr id="166" name="picture 166"/>
          <p:cNvPicPr>
            <a:picLocks noChangeAspect="1"/>
          </p:cNvPicPr>
          <p:nvPr/>
        </p:nvPicPr>
        <p:blipFill>
          <a:blip r:embed="rId63"/>
          <a:stretch>
            <a:fillRect/>
          </a:stretch>
        </p:blipFill>
        <p:spPr>
          <a:xfrm rot="21600000">
            <a:off x="7009600" y="2892425"/>
            <a:ext cx="98742" cy="134620"/>
          </a:xfrm>
          <a:prstGeom prst="rect">
            <a:avLst/>
          </a:prstGeom>
        </p:spPr>
      </p:pic>
      <p:pic>
        <p:nvPicPr>
          <p:cNvPr id="168" name="picture 168"/>
          <p:cNvPicPr>
            <a:picLocks noChangeAspect="1"/>
          </p:cNvPicPr>
          <p:nvPr/>
        </p:nvPicPr>
        <p:blipFill>
          <a:blip r:embed="rId64"/>
          <a:stretch>
            <a:fillRect/>
          </a:stretch>
        </p:blipFill>
        <p:spPr>
          <a:xfrm rot="21600000">
            <a:off x="9740100" y="2892425"/>
            <a:ext cx="98742" cy="134620"/>
          </a:xfrm>
          <a:prstGeom prst="rect">
            <a:avLst/>
          </a:prstGeom>
        </p:spPr>
      </p:pic>
      <p:pic>
        <p:nvPicPr>
          <p:cNvPr id="170" name="picture 170"/>
          <p:cNvPicPr>
            <a:picLocks noChangeAspect="1"/>
          </p:cNvPicPr>
          <p:nvPr/>
        </p:nvPicPr>
        <p:blipFill>
          <a:blip r:embed="rId65"/>
          <a:stretch>
            <a:fillRect/>
          </a:stretch>
        </p:blipFill>
        <p:spPr>
          <a:xfrm rot="21600000">
            <a:off x="10837544" y="1421129"/>
            <a:ext cx="44450" cy="200660"/>
          </a:xfrm>
          <a:prstGeom prst="rect">
            <a:avLst/>
          </a:prstGeom>
        </p:spPr>
      </p:pic>
      <p:pic>
        <p:nvPicPr>
          <p:cNvPr id="172" name="picture 172"/>
          <p:cNvPicPr>
            <a:picLocks noChangeAspect="1"/>
          </p:cNvPicPr>
          <p:nvPr/>
        </p:nvPicPr>
        <p:blipFill>
          <a:blip r:embed="rId66"/>
          <a:stretch>
            <a:fillRect/>
          </a:stretch>
        </p:blipFill>
        <p:spPr>
          <a:xfrm rot="21600000">
            <a:off x="1200150" y="2251709"/>
            <a:ext cx="85089" cy="8001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picture 17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176" name="textbox 176"/>
          <p:cNvSpPr/>
          <p:nvPr/>
        </p:nvSpPr>
        <p:spPr>
          <a:xfrm>
            <a:off x="1459858" y="455582"/>
            <a:ext cx="10265409" cy="612584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3000"/>
              </a:lnSpc>
            </a:pPr>
            <a:r>
              <a:rPr sz="3900" b="1" kern="0" spc="3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解释：</a:t>
            </a:r>
            <a:r>
              <a:rPr sz="3900" b="1" kern="0" spc="-7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3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池四边的阶道都是用金银</a:t>
            </a:r>
            <a:r>
              <a:rPr sz="3900" b="1" kern="0" spc="3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3900" b="1" kern="0" spc="-7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3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琉璃、</a:t>
            </a:r>
            <a:endParaRPr lang="en-US" altLang="en-US" sz="3900" dirty="0"/>
          </a:p>
          <a:p>
            <a:pPr marL="14605" algn="l" rtl="0" eaLnBrk="0">
              <a:lnSpc>
                <a:spcPct val="85000"/>
              </a:lnSpc>
              <a:spcBef>
                <a:spcPts val="1870"/>
              </a:spcBef>
            </a:pPr>
            <a:r>
              <a:rPr sz="3900" b="1" kern="0" spc="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玻璃砌合而成</a:t>
            </a:r>
            <a:r>
              <a:rPr sz="3900" b="1" kern="0" spc="-5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sz="3900" b="1" kern="0" spc="-6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上面还有楼阁</a:t>
            </a:r>
            <a:r>
              <a:rPr sz="3900" b="1" kern="0" spc="-3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900" b="1" kern="0" spc="-7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也都是金</a:t>
            </a:r>
            <a:endParaRPr lang="en-US" altLang="en-US" sz="3900" dirty="0"/>
          </a:p>
          <a:p>
            <a:pPr marL="13335" indent="635" algn="l" rtl="0" eaLnBrk="0">
              <a:lnSpc>
                <a:spcPct val="136000"/>
              </a:lnSpc>
              <a:spcBef>
                <a:spcPts val="20"/>
              </a:spcBef>
            </a:pPr>
            <a:r>
              <a:rPr sz="3900" b="1" kern="0" spc="1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流银楣</a:t>
            </a:r>
            <a:r>
              <a:rPr sz="3900" b="1" kern="0" spc="-3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1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900" b="1" kern="0" spc="-6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1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玉阶琼壁</a:t>
            </a:r>
            <a:r>
              <a:rPr sz="3900" b="1" kern="0" spc="-3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1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900" b="1" kern="0" spc="-7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1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更有琉璃</a:t>
            </a:r>
            <a:r>
              <a:rPr sz="3900" b="1" kern="0" spc="1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砗磲</a:t>
            </a:r>
            <a:r>
              <a:rPr sz="3900" b="1" kern="0" spc="-3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1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900" b="1" kern="0" spc="-7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1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赤珠</a:t>
            </a:r>
            <a:r>
              <a:rPr sz="39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</a:t>
            </a:r>
            <a:r>
              <a:rPr sz="3900" b="1" kern="0" spc="2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玛瑙</a:t>
            </a:r>
            <a:r>
              <a:rPr sz="3900" b="1" kern="0" spc="-3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900" b="1" kern="0" spc="-7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装饰著宝殿瑶宫</a:t>
            </a:r>
            <a:r>
              <a:rPr sz="3900" b="1" kern="0" spc="-3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900" b="1" kern="0" spc="-6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真有说不</a:t>
            </a:r>
            <a:r>
              <a:rPr sz="3900" b="1" kern="0" spc="2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出的庄</a:t>
            </a:r>
            <a:r>
              <a:rPr sz="39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</a:t>
            </a:r>
            <a:r>
              <a:rPr sz="3900" b="1" kern="0" spc="3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严华丽</a:t>
            </a:r>
            <a:r>
              <a:rPr sz="3900" b="1" kern="0" spc="-6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3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sz="3900" b="1" kern="0" spc="-7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3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池中的莲花开得同车轮一般大，</a:t>
            </a:r>
            <a:endParaRPr lang="en-US" altLang="en-US" sz="3900" dirty="0"/>
          </a:p>
          <a:p>
            <a:pPr marL="12700" algn="l" rtl="0" eaLnBrk="0">
              <a:lnSpc>
                <a:spcPct val="84000"/>
              </a:lnSpc>
              <a:spcBef>
                <a:spcPts val="1900"/>
              </a:spcBef>
            </a:pPr>
            <a:r>
              <a:rPr sz="3900" b="1" kern="0" spc="2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色泽有青的、</a:t>
            </a:r>
            <a:r>
              <a:rPr sz="3900" b="1" kern="0" spc="-6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黄的、</a:t>
            </a:r>
            <a:r>
              <a:rPr sz="3900" b="1" kern="0" spc="-7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红的、</a:t>
            </a:r>
            <a:r>
              <a:rPr sz="3900" b="1" kern="0" spc="-7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也有白的；</a:t>
            </a:r>
            <a:r>
              <a:rPr sz="3900" b="1" kern="0" spc="-3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各</a:t>
            </a:r>
            <a:endParaRPr lang="en-US" altLang="en-US" sz="3900" dirty="0"/>
          </a:p>
          <a:p>
            <a:pPr marL="60325" algn="l" rtl="0" eaLnBrk="0">
              <a:lnSpc>
                <a:spcPts val="6260"/>
              </a:lnSpc>
            </a:pPr>
            <a:r>
              <a:rPr sz="3900" b="1" kern="0" spc="2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自放出同色的光彩</a:t>
            </a:r>
            <a:r>
              <a:rPr sz="3900" b="1" kern="0" spc="-3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900" b="1" kern="0" spc="-7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微妙</a:t>
            </a:r>
            <a:r>
              <a:rPr sz="3900" b="1" kern="0" spc="2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香洁</a:t>
            </a:r>
            <a:r>
              <a:rPr sz="3900" b="1" kern="0" spc="-6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sz="3900" b="1" kern="0" spc="-7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舍利弗，</a:t>
            </a:r>
            <a:endParaRPr lang="en-US" altLang="en-US" sz="3900" dirty="0"/>
          </a:p>
          <a:p>
            <a:pPr algn="l" rtl="0" eaLnBrk="0">
              <a:lnSpc>
                <a:spcPct val="105000"/>
              </a:lnSpc>
            </a:pPr>
            <a:endParaRPr lang="en-US" altLang="en-US" sz="1800" dirty="0"/>
          </a:p>
          <a:p>
            <a:pPr algn="l" rtl="0" eaLnBrk="0">
              <a:lnSpc>
                <a:spcPct val="8000"/>
              </a:lnSpc>
            </a:pPr>
            <a:endParaRPr lang="en-US" altLang="en-US" sz="100" dirty="0"/>
          </a:p>
          <a:p>
            <a:pPr algn="r" rtl="0" eaLnBrk="0">
              <a:lnSpc>
                <a:spcPct val="93000"/>
              </a:lnSpc>
            </a:pPr>
            <a:r>
              <a:rPr sz="3900" b="1" kern="0" spc="2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极乐国这地方成就了如上所说的功德</a:t>
            </a:r>
            <a:r>
              <a:rPr sz="3900" b="1" kern="0" spc="2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庄严。</a:t>
            </a:r>
            <a:endParaRPr lang="en-US" altLang="en-US" sz="3900" dirty="0"/>
          </a:p>
        </p:txBody>
      </p:sp>
      <p:pic>
        <p:nvPicPr>
          <p:cNvPr id="178" name="picture 17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2603500"/>
            <a:ext cx="1415795" cy="4254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picture 18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picture 18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184" name="textbox 184"/>
          <p:cNvSpPr/>
          <p:nvPr/>
        </p:nvSpPr>
        <p:spPr>
          <a:xfrm>
            <a:off x="1405121" y="456597"/>
            <a:ext cx="10265409" cy="61245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5000"/>
              </a:lnSpc>
            </a:pPr>
            <a:endParaRPr lang="en-US" altLang="en-US" sz="100" dirty="0"/>
          </a:p>
          <a:p>
            <a:pPr algn="r" rtl="0" eaLnBrk="0">
              <a:lnSpc>
                <a:spcPct val="85000"/>
              </a:lnSpc>
            </a:pPr>
            <a:r>
              <a:rPr sz="3900" b="1" kern="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解释：</a:t>
            </a:r>
            <a:r>
              <a:rPr sz="3900" b="1" kern="0" spc="-7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舍利弗</a:t>
            </a:r>
            <a:r>
              <a:rPr sz="3900" b="1" kern="0" spc="-3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900" b="1" kern="0" spc="-7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我再告诉你</a:t>
            </a:r>
            <a:r>
              <a:rPr sz="3900" b="1" kern="0" spc="-3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900" b="1" kern="0" spc="-7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在极乐国里，</a:t>
            </a:r>
            <a:endParaRPr lang="en-US" altLang="en-US" sz="3900" dirty="0"/>
          </a:p>
          <a:p>
            <a:pPr algn="r" rtl="0" eaLnBrk="0">
              <a:lnSpc>
                <a:spcPts val="6230"/>
              </a:lnSpc>
            </a:pPr>
            <a:r>
              <a:rPr sz="3900" b="1" kern="0" spc="1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空中时常发出天乐</a:t>
            </a:r>
            <a:r>
              <a:rPr sz="3900" b="1" kern="0" spc="-3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1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900" b="1" kern="0" spc="-7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1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地上都是黄金铺饰的。</a:t>
            </a:r>
            <a:endParaRPr lang="en-US" altLang="en-US" sz="3900" dirty="0"/>
          </a:p>
          <a:p>
            <a:pPr marL="14605" algn="l" rtl="0" eaLnBrk="0">
              <a:lnSpc>
                <a:spcPct val="93000"/>
              </a:lnSpc>
              <a:spcBef>
                <a:spcPts val="2290"/>
              </a:spcBef>
            </a:pPr>
            <a:r>
              <a:rPr sz="3900" b="1" kern="0" spc="3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有一种极芬芳美丽的花称为曼陀罗花，</a:t>
            </a:r>
            <a:endParaRPr lang="en-US" altLang="en-US" sz="3900" dirty="0"/>
          </a:p>
          <a:p>
            <a:pPr marL="13970" algn="l" rtl="0" eaLnBrk="0">
              <a:lnSpc>
                <a:spcPct val="85000"/>
              </a:lnSpc>
              <a:spcBef>
                <a:spcPts val="1875"/>
              </a:spcBef>
            </a:pPr>
            <a:r>
              <a:rPr sz="3900" b="1" kern="0" spc="3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不论昼夜没有间断地从天上落下</a:t>
            </a:r>
            <a:r>
              <a:rPr sz="3900" b="1" kern="0" spc="-3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3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900" b="1" kern="0" spc="-7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3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满地</a:t>
            </a:r>
            <a:r>
              <a:rPr sz="3900" b="1" kern="0" spc="3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缤</a:t>
            </a:r>
            <a:endParaRPr lang="en-US" altLang="en-US" sz="3900" dirty="0"/>
          </a:p>
          <a:p>
            <a:pPr marL="13335" algn="l" rtl="0" eaLnBrk="0">
              <a:lnSpc>
                <a:spcPts val="6200"/>
              </a:lnSpc>
            </a:pPr>
            <a:r>
              <a:rPr sz="3900" b="1" kern="0" spc="1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纷。</a:t>
            </a:r>
            <a:endParaRPr lang="en-US" altLang="en-US" sz="3900" dirty="0"/>
          </a:p>
          <a:p>
            <a:pPr marL="13335" algn="l" rtl="0" eaLnBrk="0">
              <a:lnSpc>
                <a:spcPct val="85000"/>
              </a:lnSpc>
              <a:spcBef>
                <a:spcPts val="2325"/>
              </a:spcBef>
            </a:pPr>
            <a:r>
              <a:rPr sz="3900" b="1" kern="0" spc="3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那个国里的众生每天早晨</a:t>
            </a:r>
            <a:r>
              <a:rPr sz="3900" b="1" kern="0" spc="3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起来，</a:t>
            </a:r>
            <a:endParaRPr lang="en-US" altLang="en-US" sz="3900" dirty="0"/>
          </a:p>
          <a:p>
            <a:pPr marL="20955" algn="l" rtl="0" eaLnBrk="0">
              <a:lnSpc>
                <a:spcPts val="6225"/>
              </a:lnSpc>
            </a:pPr>
            <a:r>
              <a:rPr sz="3900" b="1" kern="0" spc="3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用他们的衣祴盛装各种天华，</a:t>
            </a:r>
            <a:endParaRPr lang="en-US" altLang="en-US" sz="3900" dirty="0"/>
          </a:p>
          <a:p>
            <a:pPr algn="l" rtl="0" eaLnBrk="0">
              <a:lnSpc>
                <a:spcPct val="104000"/>
              </a:lnSpc>
            </a:pPr>
            <a:endParaRPr lang="en-US" altLang="en-US" sz="1800" dirty="0"/>
          </a:p>
          <a:p>
            <a:pPr algn="l" rtl="0" eaLnBrk="0">
              <a:lnSpc>
                <a:spcPct val="16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3000"/>
              </a:lnSpc>
            </a:pPr>
            <a:r>
              <a:rPr sz="3900" b="1" kern="0" spc="3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送到十方世界供养诸</a:t>
            </a:r>
            <a:r>
              <a:rPr sz="3900" b="1" kern="0" spc="3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佛。</a:t>
            </a:r>
            <a:endParaRPr lang="en-US" altLang="en-US" sz="3900" dirty="0"/>
          </a:p>
        </p:txBody>
      </p:sp>
      <p:pic>
        <p:nvPicPr>
          <p:cNvPr id="186" name="picture 18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2603500"/>
            <a:ext cx="1415795" cy="4254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picture 18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picture 19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192" name="textbox 192"/>
          <p:cNvSpPr/>
          <p:nvPr/>
        </p:nvSpPr>
        <p:spPr>
          <a:xfrm>
            <a:off x="1451476" y="406432"/>
            <a:ext cx="9811384" cy="42354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5000"/>
              </a:lnSpc>
            </a:pPr>
            <a:r>
              <a:rPr sz="3900" b="1" kern="0" spc="3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解释：</a:t>
            </a:r>
            <a:r>
              <a:rPr sz="3900" b="1" kern="0" spc="-6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3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到吃饭的时候再回来</a:t>
            </a:r>
            <a:r>
              <a:rPr sz="3900" b="1" kern="0" spc="-6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3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sz="3900" b="1" kern="0" spc="-7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3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饭后随意地</a:t>
            </a:r>
            <a:endParaRPr lang="en-US" altLang="en-US" sz="3900" dirty="0"/>
          </a:p>
          <a:p>
            <a:pPr marL="13970" algn="l" rtl="0" eaLnBrk="0">
              <a:lnSpc>
                <a:spcPct val="127000"/>
              </a:lnSpc>
              <a:spcBef>
                <a:spcPts val="5"/>
              </a:spcBef>
            </a:pPr>
            <a:r>
              <a:rPr sz="3900" b="1" kern="0" spc="2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散步行道</a:t>
            </a:r>
            <a:r>
              <a:rPr sz="3900" b="1" kern="0" spc="-6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sz="3900" b="1" kern="0" spc="-7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舍利弗</a:t>
            </a:r>
            <a:r>
              <a:rPr sz="3900" b="1" kern="0" spc="-3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900" b="1" kern="0" spc="-7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极乐国成就了如</a:t>
            </a:r>
            <a:r>
              <a:rPr sz="3900" b="1" kern="0" spc="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上所</a:t>
            </a:r>
            <a:r>
              <a:rPr sz="39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1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说的功德庄严</a:t>
            </a:r>
            <a:r>
              <a:rPr sz="3900" b="1" kern="0" spc="-6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1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sz="3900" b="1" kern="0" spc="-7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1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舍利弗</a:t>
            </a:r>
            <a:r>
              <a:rPr sz="3900" b="1" kern="0" spc="-3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1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900" b="1" kern="0" spc="-7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1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我再告诉你</a:t>
            </a:r>
            <a:r>
              <a:rPr sz="3900" b="1" kern="0" spc="-3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1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900" b="1" kern="0" spc="-7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1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那</a:t>
            </a:r>
            <a:endParaRPr lang="en-US" altLang="en-US" sz="3900" dirty="0"/>
          </a:p>
          <a:p>
            <a:pPr marL="14605" algn="l" rtl="0" eaLnBrk="0">
              <a:lnSpc>
                <a:spcPct val="85000"/>
              </a:lnSpc>
              <a:spcBef>
                <a:spcPts val="1400"/>
              </a:spcBef>
            </a:pPr>
            <a:r>
              <a:rPr sz="3900" b="1" kern="0" spc="3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个国度还有各种不同</a:t>
            </a:r>
            <a:r>
              <a:rPr sz="3900" b="1" kern="0" spc="3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颜色的奇异禽鸟：</a:t>
            </a:r>
            <a:r>
              <a:rPr sz="3900" b="1" kern="0" spc="-7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3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包</a:t>
            </a:r>
            <a:endParaRPr lang="en-US" altLang="en-US" sz="3900" dirty="0"/>
          </a:p>
          <a:p>
            <a:pPr marL="13970" indent="-635" algn="l" rtl="0" eaLnBrk="0">
              <a:lnSpc>
                <a:spcPct val="127000"/>
              </a:lnSpc>
              <a:spcBef>
                <a:spcPts val="15"/>
              </a:spcBef>
            </a:pPr>
            <a:r>
              <a:rPr sz="3900" b="1" kern="0" spc="2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括白鹤、</a:t>
            </a:r>
            <a:r>
              <a:rPr sz="3900" b="1" kern="0" spc="-7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孔雀、</a:t>
            </a:r>
            <a:r>
              <a:rPr sz="3900" b="1" kern="0" spc="-7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鹦鹉、</a:t>
            </a:r>
            <a:r>
              <a:rPr sz="3900" b="1" kern="0" spc="-7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舍利</a:t>
            </a:r>
            <a:r>
              <a:rPr sz="3900" b="1" kern="0" spc="2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3900" b="1" kern="0" spc="-7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歌声轻妙的</a:t>
            </a:r>
            <a:r>
              <a:rPr sz="39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杜鹃鸟</a:t>
            </a:r>
            <a:r>
              <a:rPr sz="3900" b="1" kern="0" spc="-2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900" b="1" kern="0" spc="-7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公及一身两首的共命鸟。</a:t>
            </a:r>
            <a:endParaRPr lang="en-US" altLang="en-US" sz="3900" dirty="0"/>
          </a:p>
        </p:txBody>
      </p:sp>
      <p:pic>
        <p:nvPicPr>
          <p:cNvPr id="194" name="picture 19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2603500"/>
            <a:ext cx="1415795" cy="4254500"/>
          </a:xfrm>
          <a:prstGeom prst="rect">
            <a:avLst/>
          </a:prstGeom>
        </p:spPr>
      </p:pic>
      <p:pic>
        <p:nvPicPr>
          <p:cNvPr id="196" name="picture 19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72212" y="1278635"/>
            <a:ext cx="1275588" cy="1205484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picture 19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picture 20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202" name="picture 20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2603500"/>
            <a:ext cx="1415795" cy="4254500"/>
          </a:xfrm>
          <a:prstGeom prst="rect">
            <a:avLst/>
          </a:prstGeom>
        </p:spPr>
      </p:pic>
      <p:sp>
        <p:nvSpPr>
          <p:cNvPr id="204" name="textbox 204"/>
          <p:cNvSpPr/>
          <p:nvPr/>
        </p:nvSpPr>
        <p:spPr>
          <a:xfrm>
            <a:off x="139700" y="456089"/>
            <a:ext cx="11557634" cy="45402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algn="r" rtl="0" eaLnBrk="0">
              <a:lnSpc>
                <a:spcPct val="93000"/>
              </a:lnSpc>
            </a:pPr>
            <a:r>
              <a:rPr sz="3900" b="1" kern="0" spc="2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解释：</a:t>
            </a:r>
            <a:r>
              <a:rPr sz="3900" b="1" kern="0" spc="-7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这些禽鸟</a:t>
            </a:r>
            <a:r>
              <a:rPr sz="3900" b="1" kern="0" spc="-3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900" b="1" kern="0" spc="-3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日夜不停地唱著和雅的歌</a:t>
            </a:r>
            <a:endParaRPr lang="en-US" altLang="en-US" sz="3900" dirty="0"/>
          </a:p>
          <a:p>
            <a:pPr marL="12700" algn="l" rtl="0" eaLnBrk="0">
              <a:lnSpc>
                <a:spcPct val="85000"/>
              </a:lnSpc>
              <a:spcBef>
                <a:spcPts val="1885"/>
              </a:spcBef>
              <a:tabLst>
                <a:tab pos="1211580" algn="l"/>
              </a:tabLst>
            </a:pPr>
            <a:r>
              <a:rPr sz="39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3900" b="1" kern="0" spc="2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声</a:t>
            </a:r>
            <a:r>
              <a:rPr sz="3900" b="1" kern="0" spc="-3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3900" b="1" kern="0" spc="-7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从他们的鸣声中</a:t>
            </a:r>
            <a:r>
              <a:rPr sz="3900" b="1" kern="0" spc="-3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900" b="1" kern="0" spc="-7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演畅五</a:t>
            </a:r>
            <a:r>
              <a:rPr sz="3900" b="1" kern="0" spc="2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根五力、</a:t>
            </a:r>
            <a:r>
              <a:rPr sz="3900" b="1" kern="0" spc="-7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七菩</a:t>
            </a:r>
            <a:endParaRPr lang="en-US" altLang="en-US" sz="3900" dirty="0"/>
          </a:p>
          <a:p>
            <a:pPr algn="r" rtl="0" eaLnBrk="0">
              <a:lnSpc>
                <a:spcPct val="93000"/>
              </a:lnSpc>
              <a:spcBef>
                <a:spcPts val="2265"/>
              </a:spcBef>
            </a:pPr>
            <a:r>
              <a:rPr sz="3900" b="1" kern="0" spc="3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提分、</a:t>
            </a:r>
            <a:r>
              <a:rPr sz="3900" b="1" kern="0" spc="-7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3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八圣道分等种种微妙的道理</a:t>
            </a:r>
            <a:r>
              <a:rPr sz="3900" b="1" kern="0" spc="-6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3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sz="3900" b="1" kern="0" spc="-7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3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使那个</a:t>
            </a:r>
            <a:endParaRPr lang="en-US" altLang="en-US" sz="3900" dirty="0"/>
          </a:p>
          <a:p>
            <a:pPr algn="r" rtl="0" eaLnBrk="0">
              <a:lnSpc>
                <a:spcPct val="85000"/>
              </a:lnSpc>
              <a:spcBef>
                <a:spcPts val="1900"/>
              </a:spcBef>
            </a:pPr>
            <a:r>
              <a:rPr sz="3900" b="1" kern="0" spc="3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世界的众生听了</a:t>
            </a:r>
            <a:r>
              <a:rPr sz="3900" b="1" kern="0" spc="-3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3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900" b="1" kern="0" spc="-7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3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都会不期然地发起念佛念</a:t>
            </a:r>
            <a:endParaRPr lang="en-US" altLang="en-US" sz="3900" dirty="0"/>
          </a:p>
          <a:p>
            <a:pPr marL="1216025" indent="-1270" algn="l" rtl="0" eaLnBrk="0">
              <a:lnSpc>
                <a:spcPct val="137000"/>
              </a:lnSpc>
              <a:spcBef>
                <a:spcPts val="20"/>
              </a:spcBef>
            </a:pPr>
            <a:r>
              <a:rPr sz="3900" b="1" kern="0" spc="2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法念僧的心</a:t>
            </a:r>
            <a:r>
              <a:rPr sz="3900" b="1" kern="0" spc="-6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sz="3900" b="1" kern="0" spc="-7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舍利弗</a:t>
            </a:r>
            <a:r>
              <a:rPr sz="3900" b="1" kern="0" spc="-3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900" b="1" kern="0" spc="-7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你</a:t>
            </a:r>
            <a:r>
              <a:rPr sz="3900" b="1" kern="0" spc="2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不要以为这些禽鸟</a:t>
            </a:r>
            <a:r>
              <a:rPr sz="39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3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是因罪报而转世的。</a:t>
            </a:r>
            <a:endParaRPr lang="en-US" altLang="en-US" sz="39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picture 20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picture 20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210" name="textbox 210"/>
          <p:cNvSpPr/>
          <p:nvPr/>
        </p:nvSpPr>
        <p:spPr>
          <a:xfrm>
            <a:off x="1421886" y="301407"/>
            <a:ext cx="10268584" cy="356107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algn="r" rtl="0" eaLnBrk="0">
              <a:lnSpc>
                <a:spcPts val="5270"/>
              </a:lnSpc>
            </a:pPr>
            <a:r>
              <a:rPr sz="3900" b="1" kern="0" spc="1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解释：</a:t>
            </a:r>
            <a:r>
              <a:rPr sz="3900" b="1" kern="0" spc="-7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1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为什么呢？</a:t>
            </a:r>
            <a:r>
              <a:rPr sz="3900" b="1" kern="0" spc="-1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1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因为极</a:t>
            </a:r>
            <a:r>
              <a:rPr sz="3900" b="1" kern="0" spc="1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乐国里没有畜生、</a:t>
            </a:r>
            <a:endParaRPr lang="en-US" altLang="en-US" sz="3900" dirty="0"/>
          </a:p>
          <a:p>
            <a:pPr marL="12700" algn="l" rtl="0" eaLnBrk="0">
              <a:lnSpc>
                <a:spcPts val="5290"/>
              </a:lnSpc>
            </a:pPr>
            <a:r>
              <a:rPr sz="3900" b="1" kern="0" spc="3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饿鬼及地狱的三恶道，</a:t>
            </a:r>
            <a:endParaRPr lang="en-US" altLang="en-US" sz="3900" dirty="0"/>
          </a:p>
          <a:p>
            <a:pPr marL="19685" algn="l" rtl="0" eaLnBrk="0">
              <a:lnSpc>
                <a:spcPct val="93000"/>
              </a:lnSpc>
              <a:spcBef>
                <a:spcPts val="1780"/>
              </a:spcBef>
            </a:pPr>
            <a:r>
              <a:rPr sz="3900" b="1" kern="0" spc="3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甚至连三恶道的名称也没有。</a:t>
            </a:r>
            <a:endParaRPr lang="en-US" altLang="en-US" sz="3900" dirty="0"/>
          </a:p>
          <a:p>
            <a:pPr marL="17145" algn="l" rtl="0" eaLnBrk="0">
              <a:lnSpc>
                <a:spcPct val="85000"/>
              </a:lnSpc>
              <a:spcBef>
                <a:spcPts val="1395"/>
              </a:spcBef>
            </a:pPr>
            <a:r>
              <a:rPr sz="3900" b="1" kern="0" spc="3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这些禽鸟都是阿弥陀佛的愿力变化而成，</a:t>
            </a:r>
            <a:endParaRPr lang="en-US" altLang="en-US" sz="3900" dirty="0"/>
          </a:p>
          <a:p>
            <a:pPr marL="22225" algn="l" rtl="0" eaLnBrk="0">
              <a:lnSpc>
                <a:spcPts val="5770"/>
              </a:lnSpc>
            </a:pPr>
            <a:r>
              <a:rPr sz="3900" b="1" kern="0" spc="3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用歌声来感化众生的。</a:t>
            </a:r>
            <a:endParaRPr lang="en-US" altLang="en-US" sz="3900" dirty="0"/>
          </a:p>
        </p:txBody>
      </p:sp>
      <p:pic>
        <p:nvPicPr>
          <p:cNvPr id="212" name="picture 2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52400" y="1248156"/>
            <a:ext cx="1264919" cy="993647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picture 2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picture 2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218" name="textbox 218"/>
          <p:cNvSpPr/>
          <p:nvPr/>
        </p:nvSpPr>
        <p:spPr>
          <a:xfrm>
            <a:off x="1570939" y="1154429"/>
            <a:ext cx="9393555" cy="408749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6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5000"/>
              </a:lnSpc>
            </a:pPr>
            <a:r>
              <a:rPr sz="3500" b="1" kern="0" spc="3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解释：</a:t>
            </a:r>
            <a:r>
              <a:rPr sz="3500" b="1" kern="0" spc="-6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3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舍利弗</a:t>
            </a:r>
            <a:r>
              <a:rPr sz="3500" b="1" kern="0" spc="-2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3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500" b="1" kern="0" spc="-6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3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极乐国中还有一种</a:t>
            </a:r>
            <a:r>
              <a:rPr sz="3500" b="1" kern="0" spc="2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清妙的声</a:t>
            </a:r>
            <a:endParaRPr lang="en-US" altLang="en-US" sz="3500" dirty="0"/>
          </a:p>
          <a:p>
            <a:pPr marL="13335" indent="3175" algn="l" rtl="0" eaLnBrk="0">
              <a:lnSpc>
                <a:spcPct val="135000"/>
              </a:lnSpc>
              <a:spcBef>
                <a:spcPts val="75"/>
              </a:spcBef>
            </a:pPr>
            <a:r>
              <a:rPr sz="3500" b="1" kern="0" spc="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音</a:t>
            </a:r>
            <a:r>
              <a:rPr sz="3500" b="1" kern="0" spc="-2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500" b="1" kern="0" spc="-6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这声音是微风过处</a:t>
            </a:r>
            <a:r>
              <a:rPr sz="3500" b="1" kern="0" spc="-2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500" b="1" kern="0" spc="-4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吹</a:t>
            </a:r>
            <a:r>
              <a:rPr sz="3500" b="1" kern="0" spc="2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动许多宝树和许</a:t>
            </a:r>
            <a:r>
              <a:rPr sz="35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3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多珍宝罗网所发出来的微妙音声</a:t>
            </a:r>
            <a:r>
              <a:rPr sz="3500" b="1" kern="0" spc="-2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3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500" b="1" kern="0" spc="-6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3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好</a:t>
            </a:r>
            <a:r>
              <a:rPr sz="3500" b="1" kern="0" spc="3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像是千</a:t>
            </a:r>
            <a:r>
              <a:rPr sz="35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3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百种音乐同时并作</a:t>
            </a:r>
            <a:r>
              <a:rPr sz="3500" b="1" kern="0" spc="-2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3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500" b="1" kern="0" spc="-6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3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使人听了也会</a:t>
            </a:r>
            <a:r>
              <a:rPr sz="3500" b="1" kern="0" spc="3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不期然地</a:t>
            </a:r>
            <a:r>
              <a:rPr sz="35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发起念佛念法念僧的心</a:t>
            </a:r>
            <a:r>
              <a:rPr sz="3500" b="1" kern="0" spc="-5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sz="3500" b="1" kern="0" spc="-6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舍利弗</a:t>
            </a:r>
            <a:r>
              <a:rPr sz="3500" b="1" kern="0" spc="-2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500" b="1" kern="0" spc="-6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极乐国成</a:t>
            </a:r>
            <a:r>
              <a:rPr sz="35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3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就了如上所说的功德庄严。</a:t>
            </a:r>
            <a:endParaRPr lang="en-US" altLang="en-US" sz="3500" dirty="0"/>
          </a:p>
        </p:txBody>
      </p:sp>
      <p:pic>
        <p:nvPicPr>
          <p:cNvPr id="220" name="picture 2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2603500"/>
            <a:ext cx="1415795" cy="4254500"/>
          </a:xfrm>
          <a:prstGeom prst="rect">
            <a:avLst/>
          </a:prstGeom>
        </p:spPr>
      </p:pic>
      <p:pic>
        <p:nvPicPr>
          <p:cNvPr id="222" name="picture 2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0"/>
            <a:ext cx="4469891" cy="1135379"/>
          </a:xfrm>
          <a:prstGeom prst="rect">
            <a:avLst/>
          </a:prstGeom>
        </p:spPr>
      </p:pic>
      <p:pic>
        <p:nvPicPr>
          <p:cNvPr id="224" name="picture 2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213592" y="2767584"/>
            <a:ext cx="978407" cy="4090415"/>
          </a:xfrm>
          <a:prstGeom prst="rect">
            <a:avLst/>
          </a:prstGeom>
        </p:spPr>
      </p:pic>
      <p:pic>
        <p:nvPicPr>
          <p:cNvPr id="226" name="picture 2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9054084" y="108204"/>
            <a:ext cx="3137915" cy="1027175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picture 22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picture 23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232" name="textbox 232"/>
          <p:cNvSpPr/>
          <p:nvPr/>
        </p:nvSpPr>
        <p:spPr>
          <a:xfrm>
            <a:off x="1367656" y="455582"/>
            <a:ext cx="9811384" cy="454088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5000"/>
              </a:lnSpc>
            </a:pPr>
            <a:r>
              <a:rPr sz="3900" b="1" kern="0" spc="2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解释：</a:t>
            </a:r>
            <a:r>
              <a:rPr sz="3900" b="1" kern="0" spc="-7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舍利弗</a:t>
            </a:r>
            <a:r>
              <a:rPr sz="3900" b="1" kern="0" spc="-3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900" b="1" kern="0" spc="-7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你可知道那尊</a:t>
            </a:r>
            <a:r>
              <a:rPr sz="3900" b="1" kern="0" spc="2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佛为什么叫</a:t>
            </a:r>
            <a:endParaRPr lang="en-US" altLang="en-US" sz="3900" dirty="0"/>
          </a:p>
          <a:p>
            <a:pPr marL="12700" indent="21590" algn="l" rtl="0" eaLnBrk="0">
              <a:lnSpc>
                <a:spcPct val="135000"/>
              </a:lnSpc>
              <a:spcBef>
                <a:spcPts val="0"/>
              </a:spcBef>
            </a:pPr>
            <a:r>
              <a:rPr sz="3900" b="1" kern="0" spc="2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阿弥陀佛吗？</a:t>
            </a:r>
            <a:r>
              <a:rPr sz="3900" b="1" kern="0" spc="-4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那是因为他的光</a:t>
            </a:r>
            <a:r>
              <a:rPr sz="3900" b="1" kern="0" spc="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明无量</a:t>
            </a:r>
            <a:r>
              <a:rPr sz="3900" b="1" kern="0" spc="-3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900" b="1" kern="0" spc="-7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照</a:t>
            </a:r>
            <a:r>
              <a:rPr sz="39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遍十方毫无阻碍</a:t>
            </a:r>
            <a:r>
              <a:rPr sz="3900" b="1" kern="0" spc="-3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900" b="1" kern="0" spc="-7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所以叫做阿弥陀佛</a:t>
            </a:r>
            <a:r>
              <a:rPr sz="3900" b="1" kern="0" spc="-6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sz="3900" b="1" kern="0" spc="-7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舍</a:t>
            </a:r>
            <a:r>
              <a:rPr sz="39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3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利弗</a:t>
            </a:r>
            <a:r>
              <a:rPr sz="3900" b="1" kern="0" spc="-3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3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900" b="1" kern="0" spc="-5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3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因为阿弥陀成佛的寿命和极</a:t>
            </a:r>
            <a:r>
              <a:rPr sz="3900" b="1" kern="0" spc="2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乐国众</a:t>
            </a:r>
            <a:r>
              <a:rPr sz="39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3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生的寿命都是亘久无尽的</a:t>
            </a:r>
            <a:r>
              <a:rPr sz="3900" b="1" kern="0" spc="-3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3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900" b="1" kern="0" spc="-7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3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所以名叫阿弥</a:t>
            </a:r>
            <a:r>
              <a:rPr sz="39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陀佛。</a:t>
            </a:r>
            <a:endParaRPr lang="en-US" altLang="en-US" sz="39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picture 23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picture 23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238" name="textbox 238"/>
          <p:cNvSpPr/>
          <p:nvPr/>
        </p:nvSpPr>
        <p:spPr>
          <a:xfrm>
            <a:off x="1356207" y="434518"/>
            <a:ext cx="9890125" cy="408812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lang="en-US" altLang="en-US" sz="100" dirty="0"/>
          </a:p>
          <a:p>
            <a:pPr marL="13970" algn="l" rtl="0" eaLnBrk="0">
              <a:lnSpc>
                <a:spcPct val="85000"/>
              </a:lnSpc>
            </a:pPr>
            <a:r>
              <a:rPr sz="3500" b="1" kern="0" spc="2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解释：</a:t>
            </a:r>
            <a:r>
              <a:rPr sz="3500" b="1" kern="0" spc="-4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阿弥陀佛自从成佛以来</a:t>
            </a:r>
            <a:r>
              <a:rPr sz="3500" b="1" kern="0" spc="-2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500" b="1" kern="0" spc="-6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到现在已历经</a:t>
            </a:r>
            <a:endParaRPr lang="en-US" altLang="en-US" sz="3500" dirty="0"/>
          </a:p>
          <a:p>
            <a:pPr marL="20955" algn="l" rtl="0" eaLnBrk="0">
              <a:lnSpc>
                <a:spcPts val="5635"/>
              </a:lnSpc>
            </a:pPr>
            <a:r>
              <a:rPr sz="3500" b="1" kern="0" spc="2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十劫了。</a:t>
            </a:r>
            <a:endParaRPr lang="en-US" altLang="en-US" sz="3500" dirty="0"/>
          </a:p>
          <a:p>
            <a:pPr marL="33655" algn="l" rtl="0" eaLnBrk="0">
              <a:lnSpc>
                <a:spcPct val="85000"/>
              </a:lnSpc>
              <a:spcBef>
                <a:spcPts val="2040"/>
              </a:spcBef>
            </a:pPr>
            <a:r>
              <a:rPr sz="3500" b="1" kern="0" spc="3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阿弥陀佛有无量的阿罗汉弟</a:t>
            </a:r>
            <a:r>
              <a:rPr sz="3500" b="1" kern="0" spc="3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子</a:t>
            </a:r>
            <a:r>
              <a:rPr sz="3500" b="1" kern="0" spc="-2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3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500" b="1" kern="0" spc="-6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3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数目之多数也</a:t>
            </a:r>
            <a:endParaRPr lang="en-US" altLang="en-US" sz="3500" dirty="0"/>
          </a:p>
          <a:p>
            <a:pPr marL="12700" algn="l" rtl="0" eaLnBrk="0">
              <a:lnSpc>
                <a:spcPct val="136000"/>
              </a:lnSpc>
              <a:spcBef>
                <a:spcPts val="45"/>
              </a:spcBef>
            </a:pPr>
            <a:r>
              <a:rPr sz="3500" b="1" kern="0" spc="2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数不尽；</a:t>
            </a:r>
            <a:r>
              <a:rPr sz="3500" b="1" kern="0" spc="-2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也有无量的菩萨弟子</a:t>
            </a:r>
            <a:r>
              <a:rPr sz="3500" b="1" kern="0" spc="-2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500" b="1" kern="0" spc="-6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数目之多同样</a:t>
            </a:r>
            <a:r>
              <a:rPr sz="35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数也数不尽</a:t>
            </a:r>
            <a:r>
              <a:rPr sz="3500" b="1" kern="0" spc="-5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sz="3500" b="1" kern="0" spc="-6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舍利弗</a:t>
            </a:r>
            <a:r>
              <a:rPr sz="3500" b="1" kern="0" spc="-2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500" b="1" kern="0" spc="-6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极乐国成就了如上所</a:t>
            </a:r>
            <a:r>
              <a:rPr sz="3500" b="1" kern="0" spc="2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</a:t>
            </a:r>
            <a:r>
              <a:rPr sz="35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3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的功德庄严。</a:t>
            </a:r>
            <a:endParaRPr lang="en-US" altLang="en-US" sz="35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picture 24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242" name="picture 2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612886" y="4121488"/>
            <a:ext cx="1553847" cy="2654215"/>
          </a:xfrm>
          <a:prstGeom prst="rect">
            <a:avLst/>
          </a:prstGeom>
        </p:spPr>
      </p:pic>
      <p:pic>
        <p:nvPicPr>
          <p:cNvPr id="244" name="picture 24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39613" y="6105832"/>
            <a:ext cx="3591871" cy="752167"/>
          </a:xfrm>
          <a:prstGeom prst="rect">
            <a:avLst/>
          </a:prstGeom>
        </p:spPr>
      </p:pic>
      <p:pic>
        <p:nvPicPr>
          <p:cNvPr id="246" name="picture 24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221162" y="3515359"/>
            <a:ext cx="4525073" cy="503554"/>
          </a:xfrm>
          <a:prstGeom prst="rect">
            <a:avLst/>
          </a:prstGeom>
        </p:spPr>
      </p:pic>
      <p:pic>
        <p:nvPicPr>
          <p:cNvPr id="248" name="picture 24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223143" y="1077595"/>
            <a:ext cx="4523092" cy="501650"/>
          </a:xfrm>
          <a:prstGeom prst="rect">
            <a:avLst/>
          </a:prstGeom>
        </p:spPr>
      </p:pic>
      <p:pic>
        <p:nvPicPr>
          <p:cNvPr id="250" name="picture 25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400443" y="1691005"/>
            <a:ext cx="3767239" cy="497839"/>
          </a:xfrm>
          <a:prstGeom prst="rect">
            <a:avLst/>
          </a:prstGeom>
        </p:spPr>
      </p:pic>
      <p:pic>
        <p:nvPicPr>
          <p:cNvPr id="252" name="picture 25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408876" y="2299334"/>
            <a:ext cx="3739959" cy="494030"/>
          </a:xfrm>
          <a:prstGeom prst="rect">
            <a:avLst/>
          </a:prstGeom>
        </p:spPr>
      </p:pic>
      <p:pic>
        <p:nvPicPr>
          <p:cNvPr id="254" name="picture 25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4219181" y="1690370"/>
            <a:ext cx="2658655" cy="495935"/>
          </a:xfrm>
          <a:prstGeom prst="rect">
            <a:avLst/>
          </a:prstGeom>
        </p:spPr>
      </p:pic>
      <p:pic>
        <p:nvPicPr>
          <p:cNvPr id="256" name="picture 25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7495285" y="470534"/>
            <a:ext cx="2343150" cy="499110"/>
          </a:xfrm>
          <a:prstGeom prst="rect">
            <a:avLst/>
          </a:prstGeom>
        </p:spPr>
      </p:pic>
      <p:pic>
        <p:nvPicPr>
          <p:cNvPr id="258" name="picture 25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4765281" y="474979"/>
            <a:ext cx="2342654" cy="490220"/>
          </a:xfrm>
          <a:prstGeom prst="rect">
            <a:avLst/>
          </a:prstGeom>
        </p:spPr>
      </p:pic>
      <p:pic>
        <p:nvPicPr>
          <p:cNvPr id="260" name="picture 26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4766271" y="2908934"/>
            <a:ext cx="1585810" cy="497205"/>
          </a:xfrm>
          <a:prstGeom prst="rect">
            <a:avLst/>
          </a:prstGeom>
        </p:spPr>
      </p:pic>
      <p:pic>
        <p:nvPicPr>
          <p:cNvPr id="262" name="picture 26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4220171" y="2296795"/>
            <a:ext cx="1249464" cy="498475"/>
          </a:xfrm>
          <a:prstGeom prst="rect">
            <a:avLst/>
          </a:prstGeom>
        </p:spPr>
      </p:pic>
      <p:pic>
        <p:nvPicPr>
          <p:cNvPr id="264" name="picture 26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5856490" y="2302509"/>
            <a:ext cx="1019860" cy="493395"/>
          </a:xfrm>
          <a:prstGeom prst="rect">
            <a:avLst/>
          </a:prstGeom>
        </p:spPr>
      </p:pic>
      <p:pic>
        <p:nvPicPr>
          <p:cNvPr id="266" name="picture 26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8041385" y="2303145"/>
            <a:ext cx="498564" cy="495300"/>
          </a:xfrm>
          <a:prstGeom prst="rect">
            <a:avLst/>
          </a:prstGeom>
        </p:spPr>
      </p:pic>
      <p:pic>
        <p:nvPicPr>
          <p:cNvPr id="268" name="picture 268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2583357" y="1081404"/>
            <a:ext cx="493611" cy="497840"/>
          </a:xfrm>
          <a:prstGeom prst="rect">
            <a:avLst/>
          </a:prstGeom>
        </p:spPr>
      </p:pic>
      <p:pic>
        <p:nvPicPr>
          <p:cNvPr id="270" name="picture 270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21600000">
            <a:off x="2579890" y="473709"/>
            <a:ext cx="497573" cy="493395"/>
          </a:xfrm>
          <a:prstGeom prst="rect">
            <a:avLst/>
          </a:prstGeom>
        </p:spPr>
      </p:pic>
      <p:pic>
        <p:nvPicPr>
          <p:cNvPr id="272" name="picture 272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21600000">
            <a:off x="397967" y="3518534"/>
            <a:ext cx="494106" cy="493395"/>
          </a:xfrm>
          <a:prstGeom prst="rect">
            <a:avLst/>
          </a:prstGeom>
        </p:spPr>
      </p:pic>
      <p:pic>
        <p:nvPicPr>
          <p:cNvPr id="274" name="picture 274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21600000">
            <a:off x="944067" y="2908934"/>
            <a:ext cx="494106" cy="493395"/>
          </a:xfrm>
          <a:prstGeom prst="rect">
            <a:avLst/>
          </a:prstGeom>
        </p:spPr>
      </p:pic>
      <p:pic>
        <p:nvPicPr>
          <p:cNvPr id="276" name="picture 276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21600000">
            <a:off x="3127476" y="2910840"/>
            <a:ext cx="494601" cy="492759"/>
          </a:xfrm>
          <a:prstGeom prst="rect">
            <a:avLst/>
          </a:prstGeom>
        </p:spPr>
      </p:pic>
      <p:pic>
        <p:nvPicPr>
          <p:cNvPr id="278" name="picture 278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rot="21600000">
            <a:off x="2036267" y="1079500"/>
            <a:ext cx="493115" cy="494029"/>
          </a:xfrm>
          <a:prstGeom prst="rect">
            <a:avLst/>
          </a:prstGeom>
        </p:spPr>
      </p:pic>
      <p:pic>
        <p:nvPicPr>
          <p:cNvPr id="280" name="picture 280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 rot="21600000">
            <a:off x="2035276" y="3519804"/>
            <a:ext cx="495096" cy="491489"/>
          </a:xfrm>
          <a:prstGeom prst="rect">
            <a:avLst/>
          </a:prstGeom>
        </p:spPr>
      </p:pic>
      <p:pic>
        <p:nvPicPr>
          <p:cNvPr id="282" name="picture 282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 rot="21600000">
            <a:off x="3129953" y="1082675"/>
            <a:ext cx="492620" cy="492125"/>
          </a:xfrm>
          <a:prstGeom prst="rect">
            <a:avLst/>
          </a:prstGeom>
        </p:spPr>
      </p:pic>
      <p:pic>
        <p:nvPicPr>
          <p:cNvPr id="284" name="picture 284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 rot="21600000">
            <a:off x="944562" y="472440"/>
            <a:ext cx="492124" cy="492125"/>
          </a:xfrm>
          <a:prstGeom prst="rect">
            <a:avLst/>
          </a:prstGeom>
        </p:spPr>
      </p:pic>
      <p:pic>
        <p:nvPicPr>
          <p:cNvPr id="286" name="picture 286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 rot="21600000">
            <a:off x="6950672" y="1690370"/>
            <a:ext cx="494600" cy="489585"/>
          </a:xfrm>
          <a:prstGeom prst="rect">
            <a:avLst/>
          </a:prstGeom>
        </p:spPr>
      </p:pic>
      <p:pic>
        <p:nvPicPr>
          <p:cNvPr id="288" name="picture 288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 rot="21600000">
            <a:off x="8043862" y="1691640"/>
            <a:ext cx="492125" cy="491489"/>
          </a:xfrm>
          <a:prstGeom prst="rect">
            <a:avLst/>
          </a:prstGeom>
        </p:spPr>
      </p:pic>
      <p:pic>
        <p:nvPicPr>
          <p:cNvPr id="290" name="picture 290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 rot="21600000">
            <a:off x="2035771" y="2909570"/>
            <a:ext cx="489140" cy="494029"/>
          </a:xfrm>
          <a:prstGeom prst="rect">
            <a:avLst/>
          </a:prstGeom>
        </p:spPr>
      </p:pic>
      <p:pic>
        <p:nvPicPr>
          <p:cNvPr id="292" name="picture 292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 rot="21600000">
            <a:off x="7496276" y="2914650"/>
            <a:ext cx="493610" cy="488314"/>
          </a:xfrm>
          <a:prstGeom prst="rect">
            <a:avLst/>
          </a:prstGeom>
        </p:spPr>
      </p:pic>
      <p:pic>
        <p:nvPicPr>
          <p:cNvPr id="294" name="picture 294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 rot="21600000">
            <a:off x="393001" y="469900"/>
            <a:ext cx="500062" cy="478790"/>
          </a:xfrm>
          <a:prstGeom prst="rect">
            <a:avLst/>
          </a:prstGeom>
        </p:spPr>
      </p:pic>
      <p:pic>
        <p:nvPicPr>
          <p:cNvPr id="296" name="picture 296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 rot="21600000">
            <a:off x="942581" y="3522344"/>
            <a:ext cx="493115" cy="484505"/>
          </a:xfrm>
          <a:prstGeom prst="rect">
            <a:avLst/>
          </a:prstGeom>
        </p:spPr>
      </p:pic>
      <p:pic>
        <p:nvPicPr>
          <p:cNvPr id="298" name="picture 298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 rot="21600000">
            <a:off x="3674071" y="2929255"/>
            <a:ext cx="495591" cy="476884"/>
          </a:xfrm>
          <a:prstGeom prst="rect">
            <a:avLst/>
          </a:prstGeom>
        </p:spPr>
      </p:pic>
      <p:pic>
        <p:nvPicPr>
          <p:cNvPr id="300" name="picture 300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 rot="21600000">
            <a:off x="8054276" y="2915920"/>
            <a:ext cx="483692" cy="487044"/>
          </a:xfrm>
          <a:prstGeom prst="rect">
            <a:avLst/>
          </a:prstGeom>
        </p:spPr>
      </p:pic>
      <p:pic>
        <p:nvPicPr>
          <p:cNvPr id="302" name="picture 302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 rot="21600000">
            <a:off x="3675557" y="3536314"/>
            <a:ext cx="492125" cy="476250"/>
          </a:xfrm>
          <a:prstGeom prst="rect">
            <a:avLst/>
          </a:prstGeom>
        </p:spPr>
      </p:pic>
      <p:pic>
        <p:nvPicPr>
          <p:cNvPr id="304" name="picture 304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 rot="21600000">
            <a:off x="945057" y="1097915"/>
            <a:ext cx="492124" cy="476250"/>
          </a:xfrm>
          <a:prstGeom prst="rect">
            <a:avLst/>
          </a:prstGeom>
        </p:spPr>
      </p:pic>
      <p:pic>
        <p:nvPicPr>
          <p:cNvPr id="306" name="picture 306"/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 rot="21600000">
            <a:off x="421284" y="1084579"/>
            <a:ext cx="472770" cy="488315"/>
          </a:xfrm>
          <a:prstGeom prst="rect">
            <a:avLst/>
          </a:prstGeom>
        </p:spPr>
      </p:pic>
      <p:pic>
        <p:nvPicPr>
          <p:cNvPr id="308" name="picture 308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 rot="21600000">
            <a:off x="3128962" y="3519804"/>
            <a:ext cx="467817" cy="492759"/>
          </a:xfrm>
          <a:prstGeom prst="rect">
            <a:avLst/>
          </a:prstGeom>
        </p:spPr>
      </p:pic>
      <p:pic>
        <p:nvPicPr>
          <p:cNvPr id="310" name="picture 310"/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 rot="21600000">
            <a:off x="3126981" y="477520"/>
            <a:ext cx="472770" cy="487045"/>
          </a:xfrm>
          <a:prstGeom prst="rect">
            <a:avLst/>
          </a:prstGeom>
        </p:spPr>
      </p:pic>
      <p:pic>
        <p:nvPicPr>
          <p:cNvPr id="312" name="picture 312"/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 rot="21600000">
            <a:off x="6969518" y="2306320"/>
            <a:ext cx="463854" cy="489585"/>
          </a:xfrm>
          <a:prstGeom prst="rect">
            <a:avLst/>
          </a:prstGeom>
        </p:spPr>
      </p:pic>
      <p:pic>
        <p:nvPicPr>
          <p:cNvPr id="314" name="picture 314"/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 rot="21600000">
            <a:off x="3692918" y="477520"/>
            <a:ext cx="463854" cy="489584"/>
          </a:xfrm>
          <a:prstGeom prst="rect">
            <a:avLst/>
          </a:prstGeom>
        </p:spPr>
      </p:pic>
      <p:pic>
        <p:nvPicPr>
          <p:cNvPr id="316" name="picture 316"/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 rot="21600000">
            <a:off x="8591943" y="2302509"/>
            <a:ext cx="483692" cy="468630"/>
          </a:xfrm>
          <a:prstGeom prst="rect">
            <a:avLst/>
          </a:prstGeom>
        </p:spPr>
      </p:pic>
      <p:pic>
        <p:nvPicPr>
          <p:cNvPr id="318" name="picture 318"/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 rot="21600000">
            <a:off x="2037257" y="502920"/>
            <a:ext cx="492620" cy="459104"/>
          </a:xfrm>
          <a:prstGeom prst="rect">
            <a:avLst/>
          </a:prstGeom>
        </p:spPr>
      </p:pic>
      <p:pic>
        <p:nvPicPr>
          <p:cNvPr id="320" name="picture 320"/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 rot="21600000">
            <a:off x="2589314" y="3525520"/>
            <a:ext cx="472770" cy="476884"/>
          </a:xfrm>
          <a:prstGeom prst="rect">
            <a:avLst/>
          </a:prstGeom>
        </p:spPr>
      </p:pic>
      <p:pic>
        <p:nvPicPr>
          <p:cNvPr id="322" name="picture 322"/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 rot="21600000">
            <a:off x="417804" y="2909570"/>
            <a:ext cx="453440" cy="490220"/>
          </a:xfrm>
          <a:prstGeom prst="rect">
            <a:avLst/>
          </a:prstGeom>
        </p:spPr>
      </p:pic>
      <p:pic>
        <p:nvPicPr>
          <p:cNvPr id="324" name="picture 324"/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 rot="21600000">
            <a:off x="1510499" y="1104265"/>
            <a:ext cx="471296" cy="467359"/>
          </a:xfrm>
          <a:prstGeom prst="rect">
            <a:avLst/>
          </a:prstGeom>
        </p:spPr>
      </p:pic>
      <p:pic>
        <p:nvPicPr>
          <p:cNvPr id="326" name="picture 326"/>
          <p:cNvPicPr>
            <a:picLocks noChangeAspect="1"/>
          </p:cNvPicPr>
          <p:nvPr/>
        </p:nvPicPr>
        <p:blipFill>
          <a:blip r:embed="rId44"/>
          <a:stretch>
            <a:fillRect/>
          </a:stretch>
        </p:blipFill>
        <p:spPr>
          <a:xfrm rot="21600000">
            <a:off x="8594433" y="1723390"/>
            <a:ext cx="484186" cy="453389"/>
          </a:xfrm>
          <a:prstGeom prst="rect">
            <a:avLst/>
          </a:prstGeom>
        </p:spPr>
      </p:pic>
      <p:pic>
        <p:nvPicPr>
          <p:cNvPr id="328" name="picture 328"/>
          <p:cNvPicPr>
            <a:picLocks noChangeAspect="1"/>
          </p:cNvPicPr>
          <p:nvPr/>
        </p:nvPicPr>
        <p:blipFill>
          <a:blip r:embed="rId45"/>
          <a:stretch>
            <a:fillRect/>
          </a:stretch>
        </p:blipFill>
        <p:spPr>
          <a:xfrm rot="21600000">
            <a:off x="2602204" y="2910205"/>
            <a:ext cx="441033" cy="493394"/>
          </a:xfrm>
          <a:prstGeom prst="rect">
            <a:avLst/>
          </a:prstGeom>
        </p:spPr>
      </p:pic>
      <p:pic>
        <p:nvPicPr>
          <p:cNvPr id="330" name="picture 330"/>
          <p:cNvPicPr>
            <a:picLocks noChangeAspect="1"/>
          </p:cNvPicPr>
          <p:nvPr/>
        </p:nvPicPr>
        <p:blipFill>
          <a:blip r:embed="rId46"/>
          <a:stretch>
            <a:fillRect/>
          </a:stretch>
        </p:blipFill>
        <p:spPr>
          <a:xfrm rot="21600000">
            <a:off x="6425907" y="2931159"/>
            <a:ext cx="451434" cy="466090"/>
          </a:xfrm>
          <a:prstGeom prst="rect">
            <a:avLst/>
          </a:prstGeom>
        </p:spPr>
      </p:pic>
      <p:pic>
        <p:nvPicPr>
          <p:cNvPr id="332" name="picture 332"/>
          <p:cNvPicPr>
            <a:picLocks noChangeAspect="1"/>
          </p:cNvPicPr>
          <p:nvPr/>
        </p:nvPicPr>
        <p:blipFill>
          <a:blip r:embed="rId47"/>
          <a:stretch>
            <a:fillRect/>
          </a:stretch>
        </p:blipFill>
        <p:spPr>
          <a:xfrm rot="21600000">
            <a:off x="1564005" y="617854"/>
            <a:ext cx="90805" cy="284479"/>
          </a:xfrm>
          <a:prstGeom prst="rect">
            <a:avLst/>
          </a:prstGeom>
        </p:spPr>
      </p:pic>
      <p:pic>
        <p:nvPicPr>
          <p:cNvPr id="334" name="picture 334"/>
          <p:cNvPicPr>
            <a:picLocks noChangeAspect="1"/>
          </p:cNvPicPr>
          <p:nvPr/>
        </p:nvPicPr>
        <p:blipFill>
          <a:blip r:embed="rId48"/>
          <a:stretch>
            <a:fillRect/>
          </a:stretch>
        </p:blipFill>
        <p:spPr>
          <a:xfrm rot="21600000">
            <a:off x="7515618" y="2040890"/>
            <a:ext cx="138417" cy="139065"/>
          </a:xfrm>
          <a:prstGeom prst="rect">
            <a:avLst/>
          </a:prstGeom>
        </p:spPr>
      </p:pic>
      <p:pic>
        <p:nvPicPr>
          <p:cNvPr id="336" name="picture 336"/>
          <p:cNvPicPr>
            <a:picLocks noChangeAspect="1"/>
          </p:cNvPicPr>
          <p:nvPr/>
        </p:nvPicPr>
        <p:blipFill>
          <a:blip r:embed="rId48"/>
          <a:stretch>
            <a:fillRect/>
          </a:stretch>
        </p:blipFill>
        <p:spPr>
          <a:xfrm rot="21600000">
            <a:off x="7515618" y="2650490"/>
            <a:ext cx="138417" cy="139065"/>
          </a:xfrm>
          <a:prstGeom prst="rect">
            <a:avLst/>
          </a:prstGeom>
        </p:spPr>
      </p:pic>
      <p:pic>
        <p:nvPicPr>
          <p:cNvPr id="338" name="picture 338"/>
          <p:cNvPicPr>
            <a:picLocks noChangeAspect="1"/>
          </p:cNvPicPr>
          <p:nvPr/>
        </p:nvPicPr>
        <p:blipFill>
          <a:blip r:embed="rId49"/>
          <a:stretch>
            <a:fillRect/>
          </a:stretch>
        </p:blipFill>
        <p:spPr>
          <a:xfrm rot="21600000">
            <a:off x="1508518" y="3260090"/>
            <a:ext cx="138417" cy="139064"/>
          </a:xfrm>
          <a:prstGeom prst="rect">
            <a:avLst/>
          </a:prstGeom>
        </p:spPr>
      </p:pic>
      <p:pic>
        <p:nvPicPr>
          <p:cNvPr id="340" name="picture 340"/>
          <p:cNvPicPr>
            <a:picLocks noChangeAspect="1"/>
          </p:cNvPicPr>
          <p:nvPr/>
        </p:nvPicPr>
        <p:blipFill>
          <a:blip r:embed="rId49"/>
          <a:stretch>
            <a:fillRect/>
          </a:stretch>
        </p:blipFill>
        <p:spPr>
          <a:xfrm rot="21600000">
            <a:off x="1508518" y="3869690"/>
            <a:ext cx="138417" cy="139064"/>
          </a:xfrm>
          <a:prstGeom prst="rect">
            <a:avLst/>
          </a:prstGeom>
        </p:spPr>
      </p:pic>
      <p:pic>
        <p:nvPicPr>
          <p:cNvPr id="342" name="picture 342"/>
          <p:cNvPicPr>
            <a:picLocks noChangeAspect="1"/>
          </p:cNvPicPr>
          <p:nvPr/>
        </p:nvPicPr>
        <p:blipFill>
          <a:blip r:embed="rId50"/>
          <a:stretch>
            <a:fillRect/>
          </a:stretch>
        </p:blipFill>
        <p:spPr>
          <a:xfrm rot="21600000">
            <a:off x="4239018" y="821690"/>
            <a:ext cx="138417" cy="139064"/>
          </a:xfrm>
          <a:prstGeom prst="rect">
            <a:avLst/>
          </a:prstGeom>
        </p:spPr>
      </p:pic>
      <p:pic>
        <p:nvPicPr>
          <p:cNvPr id="344" name="picture 344"/>
          <p:cNvPicPr>
            <a:picLocks noChangeAspect="1"/>
          </p:cNvPicPr>
          <p:nvPr/>
        </p:nvPicPr>
        <p:blipFill>
          <a:blip r:embed="rId51"/>
          <a:stretch>
            <a:fillRect/>
          </a:stretch>
        </p:blipFill>
        <p:spPr>
          <a:xfrm rot="21600000">
            <a:off x="4239018" y="3260090"/>
            <a:ext cx="138417" cy="139064"/>
          </a:xfrm>
          <a:prstGeom prst="rect">
            <a:avLst/>
          </a:prstGeom>
        </p:spPr>
      </p:pic>
      <p:pic>
        <p:nvPicPr>
          <p:cNvPr id="346" name="picture 346"/>
          <p:cNvPicPr>
            <a:picLocks noChangeAspect="1"/>
          </p:cNvPicPr>
          <p:nvPr/>
        </p:nvPicPr>
        <p:blipFill>
          <a:blip r:embed="rId52"/>
          <a:stretch>
            <a:fillRect/>
          </a:stretch>
        </p:blipFill>
        <p:spPr>
          <a:xfrm rot="21600000">
            <a:off x="3692918" y="1431290"/>
            <a:ext cx="138417" cy="139064"/>
          </a:xfrm>
          <a:prstGeom prst="rect">
            <a:avLst/>
          </a:prstGeom>
        </p:spPr>
      </p:pic>
      <p:pic>
        <p:nvPicPr>
          <p:cNvPr id="348" name="picture 348"/>
          <p:cNvPicPr>
            <a:picLocks noChangeAspect="1"/>
          </p:cNvPicPr>
          <p:nvPr/>
        </p:nvPicPr>
        <p:blipFill>
          <a:blip r:embed="rId53"/>
          <a:stretch>
            <a:fillRect/>
          </a:stretch>
        </p:blipFill>
        <p:spPr>
          <a:xfrm rot="21600000">
            <a:off x="6969518" y="3260090"/>
            <a:ext cx="138417" cy="139064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0" name="picture 3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352" name="textbox 352"/>
          <p:cNvSpPr/>
          <p:nvPr/>
        </p:nvSpPr>
        <p:spPr>
          <a:xfrm>
            <a:off x="1461820" y="430529"/>
            <a:ext cx="10181590" cy="38989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lang="en-US" altLang="en-US" sz="100" dirty="0"/>
          </a:p>
          <a:p>
            <a:pPr algn="r" rtl="0" eaLnBrk="0">
              <a:lnSpc>
                <a:spcPct val="85000"/>
              </a:lnSpc>
            </a:pPr>
            <a:r>
              <a:rPr sz="3500" b="1" kern="0" spc="2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解释：</a:t>
            </a:r>
            <a:r>
              <a:rPr sz="3500" b="1" kern="0" spc="-5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舍利弗</a:t>
            </a:r>
            <a:r>
              <a:rPr sz="3500" b="1" kern="0" spc="-2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500" b="1" kern="0" spc="-6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往生到极乐国的众生</a:t>
            </a:r>
            <a:r>
              <a:rPr sz="3500" b="1" kern="0" spc="-2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500" b="1" kern="0" spc="-6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都是阿</a:t>
            </a:r>
            <a:endParaRPr lang="en-US" altLang="en-US" sz="3500" dirty="0"/>
          </a:p>
          <a:p>
            <a:pPr marL="12700" algn="l" rtl="0" eaLnBrk="0">
              <a:lnSpc>
                <a:spcPct val="128000"/>
              </a:lnSpc>
              <a:spcBef>
                <a:spcPts val="45"/>
              </a:spcBef>
            </a:pPr>
            <a:r>
              <a:rPr sz="3500" b="1" kern="0" spc="2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鞞跋致</a:t>
            </a:r>
            <a:r>
              <a:rPr sz="3500" b="1" kern="0" spc="-2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500" b="1" kern="0" spc="-5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即不退转</a:t>
            </a:r>
            <a:r>
              <a:rPr sz="3500" b="1" kern="0" spc="-2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500" b="1" kern="0" spc="-6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其中很多将在</a:t>
            </a:r>
            <a:r>
              <a:rPr sz="3500" b="1" kern="0" spc="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当生就会成</a:t>
            </a:r>
            <a:r>
              <a:rPr sz="35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sz="3500" b="1" kern="0" spc="2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佛的；</a:t>
            </a:r>
            <a:r>
              <a:rPr sz="3500" b="1" kern="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其数多得不能用数字来计算</a:t>
            </a:r>
            <a:r>
              <a:rPr sz="3500" b="1" kern="0" spc="-2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500" b="1" kern="0" spc="-6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只能说是</a:t>
            </a:r>
            <a:r>
              <a:rPr sz="35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sz="3500" b="1" kern="0" spc="2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无量无边的了</a:t>
            </a:r>
            <a:r>
              <a:rPr sz="3500" b="1" kern="0" spc="-5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sz="3500" b="1" kern="0" spc="-6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舍利弗</a:t>
            </a:r>
            <a:r>
              <a:rPr sz="3500" b="1" kern="0" spc="-2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500" b="1" kern="0" spc="-6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所有众生听</a:t>
            </a:r>
            <a:r>
              <a:rPr sz="3500" b="1" kern="0" spc="2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到这个极</a:t>
            </a:r>
            <a:r>
              <a:rPr sz="35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sz="3500" b="1" kern="0" spc="2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乐国后</a:t>
            </a:r>
            <a:r>
              <a:rPr sz="3500" b="1" kern="0" spc="-2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500" b="1" kern="0" spc="-6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都应该发愿往生到那里去</a:t>
            </a:r>
            <a:r>
              <a:rPr sz="3500" b="1" kern="0" spc="-5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sz="3500" b="1" kern="0" spc="-6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为什么呢？</a:t>
            </a:r>
            <a:r>
              <a:rPr sz="35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3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因为到了那里</a:t>
            </a:r>
            <a:r>
              <a:rPr sz="3500" b="1" kern="0" spc="-2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3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500" b="1" kern="0" spc="-5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3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可以和许多上善人同居一处！</a:t>
            </a:r>
            <a:endParaRPr lang="en-US" altLang="en-US" sz="3500" dirty="0"/>
          </a:p>
        </p:txBody>
      </p:sp>
      <p:pic>
        <p:nvPicPr>
          <p:cNvPr id="354" name="picture 35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2603500"/>
            <a:ext cx="1415795" cy="42545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6" name="picture 35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" name="picture 35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360" name="textbox 360"/>
          <p:cNvSpPr/>
          <p:nvPr/>
        </p:nvSpPr>
        <p:spPr>
          <a:xfrm>
            <a:off x="1524501" y="403388"/>
            <a:ext cx="9811384" cy="423799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5000"/>
              </a:lnSpc>
            </a:pPr>
            <a:r>
              <a:rPr sz="3900" b="1" kern="0" spc="2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解释：</a:t>
            </a:r>
            <a:r>
              <a:rPr sz="3900" b="1" kern="0" spc="-7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舍利弗</a:t>
            </a:r>
            <a:r>
              <a:rPr sz="3900" b="1" kern="0" spc="-3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900" b="1" kern="0" spc="-7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众生</a:t>
            </a:r>
            <a:r>
              <a:rPr sz="3900" b="1" kern="0" spc="2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只具备少许善根、</a:t>
            </a:r>
            <a:r>
              <a:rPr sz="3900" b="1" kern="0" spc="-7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福</a:t>
            </a:r>
            <a:endParaRPr lang="en-US" altLang="en-US" sz="3900" dirty="0"/>
          </a:p>
          <a:p>
            <a:pPr marL="13335" algn="l" rtl="0" eaLnBrk="0">
              <a:lnSpc>
                <a:spcPct val="124000"/>
              </a:lnSpc>
              <a:spcBef>
                <a:spcPts val="160"/>
              </a:spcBef>
            </a:pPr>
            <a:r>
              <a:rPr sz="3900" b="1" kern="0" spc="2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德、</a:t>
            </a:r>
            <a:r>
              <a:rPr sz="3900" b="1" kern="0" spc="-5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因缘是不得往生极乐国的</a:t>
            </a:r>
            <a:r>
              <a:rPr sz="3900" b="1" kern="0" spc="-6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sz="3900" b="1" kern="0" spc="-7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假使有善</a:t>
            </a:r>
            <a:r>
              <a:rPr sz="39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3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男子或善女人听到阿弥陀佛</a:t>
            </a:r>
            <a:r>
              <a:rPr sz="3900" b="1" kern="0" spc="-3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3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900" b="1" kern="0" spc="-7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3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能至诚恳</a:t>
            </a:r>
            <a:r>
              <a:rPr sz="3900" b="1" kern="0" spc="3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切</a:t>
            </a:r>
            <a:r>
              <a:rPr sz="39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地执持名号</a:t>
            </a:r>
            <a:r>
              <a:rPr sz="3900" b="1" kern="0" spc="-3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900" b="1" kern="0" spc="-7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若一天、</a:t>
            </a:r>
            <a:r>
              <a:rPr sz="3900" b="1" kern="0" spc="-7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若两天、</a:t>
            </a:r>
            <a:r>
              <a:rPr sz="3900" b="1" kern="0" spc="-7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若三天、</a:t>
            </a:r>
            <a:r>
              <a:rPr sz="39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若四天、</a:t>
            </a:r>
            <a:r>
              <a:rPr sz="3900" b="1" kern="0" spc="-7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若五天、</a:t>
            </a:r>
            <a:r>
              <a:rPr sz="3900" b="1" kern="0" spc="-7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若六天、</a:t>
            </a:r>
            <a:r>
              <a:rPr sz="3900" b="1" kern="0" spc="-7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若七天</a:t>
            </a:r>
            <a:r>
              <a:rPr sz="3900" b="1" kern="0" spc="-3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900" b="1" kern="0" spc="-7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能</a:t>
            </a:r>
            <a:r>
              <a:rPr sz="3900" b="1" kern="0" spc="2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</a:t>
            </a:r>
            <a:r>
              <a:rPr sz="39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心不乱。</a:t>
            </a:r>
            <a:endParaRPr lang="en-US" altLang="en-US" sz="39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2" name="picture 36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4" name="picture 36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366" name="textbox 366"/>
          <p:cNvSpPr/>
          <p:nvPr/>
        </p:nvSpPr>
        <p:spPr>
          <a:xfrm>
            <a:off x="1461001" y="457105"/>
            <a:ext cx="9811384" cy="45396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5000"/>
              </a:lnSpc>
            </a:pPr>
            <a:r>
              <a:rPr sz="3900" b="1" kern="0" spc="2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解释：</a:t>
            </a:r>
            <a:r>
              <a:rPr sz="3900" b="1" kern="0" spc="-7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等到寿命终了时</a:t>
            </a:r>
            <a:r>
              <a:rPr sz="3900" b="1" kern="0" spc="-3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900" b="1" kern="0" spc="-5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阿弥陀</a:t>
            </a:r>
            <a:r>
              <a:rPr sz="3900" b="1" kern="0" spc="2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佛就会同</a:t>
            </a:r>
            <a:endParaRPr lang="en-US" altLang="en-US" sz="3900" dirty="0"/>
          </a:p>
          <a:p>
            <a:pPr marL="12700" indent="3810" algn="l" rtl="0" eaLnBrk="0">
              <a:lnSpc>
                <a:spcPct val="134000"/>
              </a:lnSpc>
              <a:spcBef>
                <a:spcPts val="210"/>
              </a:spcBef>
            </a:pPr>
            <a:r>
              <a:rPr sz="3900" b="1" kern="0" spc="2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其他圣众现身在他（她）</a:t>
            </a:r>
            <a:r>
              <a:rPr sz="3900" b="1" kern="0" spc="-3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面前</a:t>
            </a:r>
            <a:r>
              <a:rPr sz="3900" b="1" kern="0" spc="-3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900" b="1" kern="0" spc="-7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使该人临</a:t>
            </a:r>
            <a:r>
              <a:rPr sz="39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3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终时心不颠倒</a:t>
            </a:r>
            <a:r>
              <a:rPr sz="3900" b="1" kern="0" spc="-2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3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900" b="1" kern="0" spc="-6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3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即得往生阿弥陀佛极乐国</a:t>
            </a:r>
            <a:r>
              <a:rPr sz="39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土</a:t>
            </a:r>
            <a:r>
              <a:rPr sz="3900" b="1" kern="0" spc="-6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sz="3900" b="1" kern="0" spc="-7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舍利弗</a:t>
            </a:r>
            <a:r>
              <a:rPr sz="3900" b="1" kern="0" spc="-3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900" b="1" kern="0" spc="-7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我看见极乐国有如此多的</a:t>
            </a:r>
            <a:r>
              <a:rPr sz="3900" b="1" kern="0" spc="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得</a:t>
            </a:r>
            <a:r>
              <a:rPr sz="39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利之处</a:t>
            </a:r>
            <a:r>
              <a:rPr sz="3900" b="1" kern="0" spc="-3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900" b="1" kern="0" spc="-7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所以告诉你们</a:t>
            </a:r>
            <a:r>
              <a:rPr sz="3900" b="1" kern="0" spc="-3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900" b="1" kern="0" spc="-7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假使有众生听闻</a:t>
            </a:r>
            <a:r>
              <a:rPr sz="39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这番话</a:t>
            </a:r>
            <a:r>
              <a:rPr sz="3900" b="1" kern="0" spc="-2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900" b="1" kern="0" spc="-7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就应该发愿往生极乐国。</a:t>
            </a:r>
            <a:endParaRPr lang="en-US" altLang="en-US" sz="3900" dirty="0"/>
          </a:p>
        </p:txBody>
      </p:sp>
      <p:pic>
        <p:nvPicPr>
          <p:cNvPr id="368" name="picture 36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2603500"/>
            <a:ext cx="1415795" cy="42545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0" name="picture 37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372" name="picture 37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612886" y="4121488"/>
            <a:ext cx="1553847" cy="2654215"/>
          </a:xfrm>
          <a:prstGeom prst="rect">
            <a:avLst/>
          </a:prstGeom>
        </p:spPr>
      </p:pic>
      <p:pic>
        <p:nvPicPr>
          <p:cNvPr id="374" name="picture 37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96773" y="1211579"/>
            <a:ext cx="8564321" cy="447675"/>
          </a:xfrm>
          <a:prstGeom prst="rect">
            <a:avLst/>
          </a:prstGeom>
        </p:spPr>
      </p:pic>
      <p:pic>
        <p:nvPicPr>
          <p:cNvPr id="376" name="picture 37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15086" y="3844925"/>
            <a:ext cx="8329752" cy="445769"/>
          </a:xfrm>
          <a:prstGeom prst="rect">
            <a:avLst/>
          </a:prstGeom>
        </p:spPr>
      </p:pic>
      <p:pic>
        <p:nvPicPr>
          <p:cNvPr id="378" name="picture 37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39613" y="6105832"/>
            <a:ext cx="3591871" cy="752167"/>
          </a:xfrm>
          <a:prstGeom prst="rect">
            <a:avLst/>
          </a:prstGeom>
        </p:spPr>
      </p:pic>
      <p:pic>
        <p:nvPicPr>
          <p:cNvPr id="380" name="picture 38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397662" y="2529205"/>
            <a:ext cx="4598351" cy="445134"/>
          </a:xfrm>
          <a:prstGeom prst="rect">
            <a:avLst/>
          </a:prstGeom>
        </p:spPr>
      </p:pic>
      <p:pic>
        <p:nvPicPr>
          <p:cNvPr id="382" name="picture 38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883118" y="3188970"/>
            <a:ext cx="3912247" cy="443229"/>
          </a:xfrm>
          <a:prstGeom prst="rect">
            <a:avLst/>
          </a:prstGeom>
        </p:spPr>
      </p:pic>
      <p:pic>
        <p:nvPicPr>
          <p:cNvPr id="384" name="picture 38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6838353" y="556895"/>
            <a:ext cx="2909137" cy="444500"/>
          </a:xfrm>
          <a:prstGeom prst="rect">
            <a:avLst/>
          </a:prstGeom>
        </p:spPr>
      </p:pic>
      <p:pic>
        <p:nvPicPr>
          <p:cNvPr id="386" name="picture 38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396773" y="1872615"/>
            <a:ext cx="2125421" cy="445769"/>
          </a:xfrm>
          <a:prstGeom prst="rect">
            <a:avLst/>
          </a:prstGeom>
        </p:spPr>
      </p:pic>
      <p:pic>
        <p:nvPicPr>
          <p:cNvPr id="388" name="picture 38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5349773" y="1872615"/>
            <a:ext cx="2125421" cy="445769"/>
          </a:xfrm>
          <a:prstGeom prst="rect">
            <a:avLst/>
          </a:prstGeom>
        </p:spPr>
      </p:pic>
      <p:pic>
        <p:nvPicPr>
          <p:cNvPr id="390" name="picture 39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2874162" y="1872615"/>
            <a:ext cx="2124532" cy="445769"/>
          </a:xfrm>
          <a:prstGeom prst="rect">
            <a:avLst/>
          </a:prstGeom>
        </p:spPr>
      </p:pic>
      <p:pic>
        <p:nvPicPr>
          <p:cNvPr id="392" name="picture 39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8816873" y="3187065"/>
            <a:ext cx="1923898" cy="448309"/>
          </a:xfrm>
          <a:prstGeom prst="rect">
            <a:avLst/>
          </a:prstGeom>
        </p:spPr>
      </p:pic>
      <p:pic>
        <p:nvPicPr>
          <p:cNvPr id="394" name="picture 39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6340818" y="3186429"/>
            <a:ext cx="1429499" cy="448310"/>
          </a:xfrm>
          <a:prstGeom prst="rect">
            <a:avLst/>
          </a:prstGeom>
        </p:spPr>
      </p:pic>
      <p:pic>
        <p:nvPicPr>
          <p:cNvPr id="396" name="picture 39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4853584" y="554990"/>
            <a:ext cx="1436636" cy="445769"/>
          </a:xfrm>
          <a:prstGeom prst="rect">
            <a:avLst/>
          </a:prstGeom>
        </p:spPr>
      </p:pic>
      <p:pic>
        <p:nvPicPr>
          <p:cNvPr id="398" name="picture 398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5350662" y="2529205"/>
            <a:ext cx="1432623" cy="445134"/>
          </a:xfrm>
          <a:prstGeom prst="rect">
            <a:avLst/>
          </a:prstGeom>
        </p:spPr>
      </p:pic>
      <p:pic>
        <p:nvPicPr>
          <p:cNvPr id="400" name="picture 400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21600000">
            <a:off x="7825829" y="1871979"/>
            <a:ext cx="1426361" cy="442595"/>
          </a:xfrm>
          <a:prstGeom prst="rect">
            <a:avLst/>
          </a:prstGeom>
        </p:spPr>
      </p:pic>
      <p:pic>
        <p:nvPicPr>
          <p:cNvPr id="402" name="picture 402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21600000">
            <a:off x="2138959" y="557529"/>
            <a:ext cx="1158926" cy="444500"/>
          </a:xfrm>
          <a:prstGeom prst="rect">
            <a:avLst/>
          </a:prstGeom>
        </p:spPr>
      </p:pic>
      <p:pic>
        <p:nvPicPr>
          <p:cNvPr id="404" name="picture 404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21600000">
            <a:off x="8811069" y="3843654"/>
            <a:ext cx="1137945" cy="441959"/>
          </a:xfrm>
          <a:prstGeom prst="rect">
            <a:avLst/>
          </a:prstGeom>
        </p:spPr>
      </p:pic>
      <p:pic>
        <p:nvPicPr>
          <p:cNvPr id="406" name="picture 406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21600000">
            <a:off x="392760" y="554354"/>
            <a:ext cx="943114" cy="444500"/>
          </a:xfrm>
          <a:prstGeom prst="rect">
            <a:avLst/>
          </a:prstGeom>
        </p:spPr>
      </p:pic>
      <p:pic>
        <p:nvPicPr>
          <p:cNvPr id="408" name="picture 408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rot="21600000">
            <a:off x="402132" y="3192779"/>
            <a:ext cx="915885" cy="438150"/>
          </a:xfrm>
          <a:prstGeom prst="rect">
            <a:avLst/>
          </a:prstGeom>
        </p:spPr>
      </p:pic>
      <p:pic>
        <p:nvPicPr>
          <p:cNvPr id="410" name="picture 410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 rot="21600000">
            <a:off x="8823122" y="2531109"/>
            <a:ext cx="438453" cy="445135"/>
          </a:xfrm>
          <a:prstGeom prst="rect">
            <a:avLst/>
          </a:prstGeom>
        </p:spPr>
      </p:pic>
      <p:pic>
        <p:nvPicPr>
          <p:cNvPr id="412" name="picture 412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 rot="21600000">
            <a:off x="8322462" y="2529205"/>
            <a:ext cx="437565" cy="445769"/>
          </a:xfrm>
          <a:prstGeom prst="rect">
            <a:avLst/>
          </a:prstGeom>
        </p:spPr>
      </p:pic>
      <p:pic>
        <p:nvPicPr>
          <p:cNvPr id="414" name="picture 414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 rot="21600000">
            <a:off x="7832076" y="3187700"/>
            <a:ext cx="434429" cy="441959"/>
          </a:xfrm>
          <a:prstGeom prst="rect">
            <a:avLst/>
          </a:prstGeom>
        </p:spPr>
      </p:pic>
      <p:pic>
        <p:nvPicPr>
          <p:cNvPr id="416" name="picture 416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 rot="21600000">
            <a:off x="4360062" y="555625"/>
            <a:ext cx="421042" cy="443865"/>
          </a:xfrm>
          <a:prstGeom prst="rect">
            <a:avLst/>
          </a:prstGeom>
        </p:spPr>
      </p:pic>
      <p:pic>
        <p:nvPicPr>
          <p:cNvPr id="418" name="picture 418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 rot="21600000">
            <a:off x="3385540" y="561340"/>
            <a:ext cx="417461" cy="440689"/>
          </a:xfrm>
          <a:prstGeom prst="rect">
            <a:avLst/>
          </a:prstGeom>
        </p:spPr>
      </p:pic>
      <p:pic>
        <p:nvPicPr>
          <p:cNvPr id="420" name="picture 420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 rot="21600000">
            <a:off x="7850389" y="2533650"/>
            <a:ext cx="396025" cy="437515"/>
          </a:xfrm>
          <a:prstGeom prst="rect">
            <a:avLst/>
          </a:prstGeom>
        </p:spPr>
      </p:pic>
      <p:pic>
        <p:nvPicPr>
          <p:cNvPr id="422" name="picture 422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 rot="21600000">
            <a:off x="6854876" y="2548890"/>
            <a:ext cx="406297" cy="419734"/>
          </a:xfrm>
          <a:prstGeom prst="rect">
            <a:avLst/>
          </a:prstGeom>
        </p:spPr>
      </p:pic>
      <p:pic>
        <p:nvPicPr>
          <p:cNvPr id="424" name="picture 424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 rot="21600000">
            <a:off x="10324884" y="3847464"/>
            <a:ext cx="166306" cy="439420"/>
          </a:xfrm>
          <a:prstGeom prst="rect">
            <a:avLst/>
          </a:prstGeom>
        </p:spPr>
      </p:pic>
      <p:pic>
        <p:nvPicPr>
          <p:cNvPr id="426" name="picture 426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 rot="21600000">
            <a:off x="8388350" y="3319144"/>
            <a:ext cx="81915" cy="255905"/>
          </a:xfrm>
          <a:prstGeom prst="rect">
            <a:avLst/>
          </a:prstGeom>
        </p:spPr>
      </p:pic>
      <p:pic>
        <p:nvPicPr>
          <p:cNvPr id="428" name="picture 428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 rot="21600000">
            <a:off x="1454150" y="687704"/>
            <a:ext cx="81915" cy="255904"/>
          </a:xfrm>
          <a:prstGeom prst="rect">
            <a:avLst/>
          </a:prstGeom>
        </p:spPr>
      </p:pic>
      <p:pic>
        <p:nvPicPr>
          <p:cNvPr id="430" name="picture 430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 rot="21600000">
            <a:off x="6393649" y="878204"/>
            <a:ext cx="89217" cy="121285"/>
          </a:xfrm>
          <a:prstGeom prst="rect">
            <a:avLst/>
          </a:prstGeom>
        </p:spPr>
      </p:pic>
      <p:pic>
        <p:nvPicPr>
          <p:cNvPr id="432" name="picture 432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 rot="21600000">
            <a:off x="3917149" y="878204"/>
            <a:ext cx="89217" cy="121285"/>
          </a:xfrm>
          <a:prstGeom prst="rect">
            <a:avLst/>
          </a:prstGeom>
        </p:spPr>
      </p:pic>
      <p:pic>
        <p:nvPicPr>
          <p:cNvPr id="434" name="picture 434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 rot="21600000">
            <a:off x="5898349" y="3509644"/>
            <a:ext cx="89217" cy="121285"/>
          </a:xfrm>
          <a:prstGeom prst="rect">
            <a:avLst/>
          </a:prstGeom>
        </p:spPr>
      </p:pic>
      <p:pic>
        <p:nvPicPr>
          <p:cNvPr id="436" name="picture 436"/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 rot="21600000">
            <a:off x="1440649" y="3509644"/>
            <a:ext cx="89217" cy="121285"/>
          </a:xfrm>
          <a:prstGeom prst="rect">
            <a:avLst/>
          </a:prstGeom>
        </p:spPr>
      </p:pic>
      <p:pic>
        <p:nvPicPr>
          <p:cNvPr id="438" name="picture 438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 rot="21600000">
            <a:off x="10851350" y="3509644"/>
            <a:ext cx="89217" cy="121285"/>
          </a:xfrm>
          <a:prstGeom prst="rect">
            <a:avLst/>
          </a:prstGeom>
        </p:spPr>
      </p:pic>
      <p:pic>
        <p:nvPicPr>
          <p:cNvPr id="440" name="picture 440"/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 rot="21600000">
            <a:off x="7384250" y="2851784"/>
            <a:ext cx="89217" cy="121285"/>
          </a:xfrm>
          <a:prstGeom prst="rect">
            <a:avLst/>
          </a:prstGeom>
        </p:spPr>
      </p:pic>
      <p:pic>
        <p:nvPicPr>
          <p:cNvPr id="442" name="picture 442"/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 rot="21600000">
            <a:off x="9365450" y="2193925"/>
            <a:ext cx="89217" cy="121284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4" name="picture 44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446" name="textbox 446"/>
          <p:cNvSpPr/>
          <p:nvPr/>
        </p:nvSpPr>
        <p:spPr>
          <a:xfrm>
            <a:off x="1478864" y="428701"/>
            <a:ext cx="10300334" cy="450405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lang="en-US" altLang="en-US" sz="100" dirty="0"/>
          </a:p>
          <a:p>
            <a:pPr marL="306705" algn="l" rtl="0" eaLnBrk="0">
              <a:lnSpc>
                <a:spcPct val="85000"/>
              </a:lnSpc>
            </a:pPr>
            <a:r>
              <a:rPr sz="3500" b="1" kern="0" spc="3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解释：</a:t>
            </a:r>
            <a:r>
              <a:rPr sz="3500" b="1" kern="0" spc="-5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3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舍利弗</a:t>
            </a:r>
            <a:r>
              <a:rPr sz="3500" b="1" kern="0" spc="-2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3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500" b="1" kern="0" spc="-6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3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此刻不只我在赞叹阿弥陀佛的</a:t>
            </a:r>
            <a:endParaRPr lang="en-US" altLang="en-US" sz="3500" dirty="0"/>
          </a:p>
          <a:p>
            <a:pPr marL="12700" indent="1270" algn="l" rtl="0" eaLnBrk="0">
              <a:lnSpc>
                <a:spcPct val="126000"/>
              </a:lnSpc>
              <a:spcBef>
                <a:spcPts val="55"/>
              </a:spcBef>
            </a:pPr>
            <a:r>
              <a:rPr sz="3500" b="1" kern="0" spc="2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不可思议的功德之利</a:t>
            </a:r>
            <a:r>
              <a:rPr sz="3500" b="1" kern="0" spc="-2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500" b="1" kern="0" spc="-6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此外</a:t>
            </a:r>
            <a:r>
              <a:rPr sz="3500" b="1" kern="0" spc="-2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500" b="1" kern="0" spc="-6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在东方有阿閦鞞</a:t>
            </a:r>
            <a:r>
              <a:rPr sz="35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</a:t>
            </a:r>
            <a:r>
              <a:rPr sz="3500" b="1" kern="0" spc="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佛</a:t>
            </a:r>
            <a:r>
              <a:rPr sz="3500" b="1" kern="0" spc="-6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3500" b="1" kern="0" spc="-6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须弥相佛</a:t>
            </a:r>
            <a:r>
              <a:rPr sz="3500" b="1" kern="0" spc="-6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3500" b="1" kern="0" spc="-6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大须弥佛</a:t>
            </a:r>
            <a:r>
              <a:rPr sz="3500" b="1" kern="0" spc="-6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3500" b="1" kern="0" spc="-6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妙</a:t>
            </a:r>
            <a:r>
              <a:rPr sz="3500" b="1" kern="0" spc="1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音佛等</a:t>
            </a:r>
            <a:r>
              <a:rPr sz="3500" b="1" kern="0" spc="-2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1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500" b="1" kern="0" spc="-6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1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各方都</a:t>
            </a:r>
            <a:r>
              <a:rPr sz="35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</a:t>
            </a:r>
            <a:r>
              <a:rPr sz="3500" b="1" kern="0" spc="3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有多得像恒河沙一般的佛</a:t>
            </a:r>
            <a:r>
              <a:rPr sz="3500" b="1" kern="0" spc="-2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3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500" b="1" kern="0" spc="-6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3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各在各自的国度里</a:t>
            </a:r>
            <a:r>
              <a:rPr sz="3500" b="1" kern="0" spc="2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5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以无量辩才讲经说法</a:t>
            </a:r>
            <a:r>
              <a:rPr sz="3500" b="1" kern="0" spc="-2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500" b="1" kern="0" spc="-6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在三千大千世界里</a:t>
            </a:r>
            <a:r>
              <a:rPr sz="3500" b="1" kern="0" spc="-2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500" b="1" kern="0" spc="-6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要</a:t>
            </a:r>
            <a:r>
              <a:rPr sz="35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</a:t>
            </a:r>
            <a:r>
              <a:rPr sz="3500" b="1" kern="0" spc="3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众生们能相信极乐世界种种不可愦议</a:t>
            </a:r>
            <a:r>
              <a:rPr sz="3500" b="1" kern="0" spc="3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的功德，</a:t>
            </a:r>
            <a:endParaRPr lang="en-US" altLang="en-US" sz="3500" dirty="0"/>
          </a:p>
          <a:p>
            <a:pPr algn="l" rtl="0" eaLnBrk="0">
              <a:lnSpc>
                <a:spcPct val="106000"/>
              </a:lnSpc>
            </a:pPr>
            <a:endParaRPr lang="en-US" altLang="en-US" sz="1000" dirty="0"/>
          </a:p>
          <a:p>
            <a:pPr marL="13970" algn="l" rtl="0" eaLnBrk="0">
              <a:lnSpc>
                <a:spcPct val="93000"/>
              </a:lnSpc>
              <a:spcBef>
                <a:spcPts val="0"/>
              </a:spcBef>
            </a:pPr>
            <a:r>
              <a:rPr sz="3500" b="1" kern="0" spc="3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和一切诸佛所护念的这部经。</a:t>
            </a:r>
            <a:endParaRPr lang="en-US" altLang="en-US" sz="3500" dirty="0"/>
          </a:p>
        </p:txBody>
      </p:sp>
      <p:pic>
        <p:nvPicPr>
          <p:cNvPr id="448" name="picture 44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2603500"/>
            <a:ext cx="1415795" cy="42545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" name="picture 4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452" name="picture 45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612886" y="4121488"/>
            <a:ext cx="1553847" cy="2654215"/>
          </a:xfrm>
          <a:prstGeom prst="rect">
            <a:avLst/>
          </a:prstGeom>
        </p:spPr>
      </p:pic>
      <p:pic>
        <p:nvPicPr>
          <p:cNvPr id="454" name="picture 45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39613" y="6105832"/>
            <a:ext cx="3591871" cy="752167"/>
          </a:xfrm>
          <a:prstGeom prst="rect">
            <a:avLst/>
          </a:prstGeom>
        </p:spPr>
      </p:pic>
      <p:pic>
        <p:nvPicPr>
          <p:cNvPr id="456" name="picture 45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99453" y="3453129"/>
            <a:ext cx="4382985" cy="445770"/>
          </a:xfrm>
          <a:prstGeom prst="rect">
            <a:avLst/>
          </a:prstGeom>
        </p:spPr>
      </p:pic>
      <p:pic>
        <p:nvPicPr>
          <p:cNvPr id="458" name="picture 45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6888963" y="2740025"/>
            <a:ext cx="4354702" cy="445134"/>
          </a:xfrm>
          <a:prstGeom prst="rect">
            <a:avLst/>
          </a:prstGeom>
        </p:spPr>
      </p:pic>
      <p:pic>
        <p:nvPicPr>
          <p:cNvPr id="460" name="picture 46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7326515" y="1313815"/>
            <a:ext cx="3917150" cy="443864"/>
          </a:xfrm>
          <a:prstGeom prst="rect">
            <a:avLst/>
          </a:prstGeom>
        </p:spPr>
      </p:pic>
      <p:pic>
        <p:nvPicPr>
          <p:cNvPr id="462" name="picture 46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396773" y="2027555"/>
            <a:ext cx="2618041" cy="444500"/>
          </a:xfrm>
          <a:prstGeom prst="rect">
            <a:avLst/>
          </a:prstGeom>
        </p:spPr>
      </p:pic>
      <p:pic>
        <p:nvPicPr>
          <p:cNvPr id="464" name="picture 46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8817318" y="2028825"/>
            <a:ext cx="2423667" cy="443230"/>
          </a:xfrm>
          <a:prstGeom prst="rect">
            <a:avLst/>
          </a:prstGeom>
        </p:spPr>
      </p:pic>
      <p:pic>
        <p:nvPicPr>
          <p:cNvPr id="466" name="picture 46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3863873" y="1315084"/>
            <a:ext cx="2125420" cy="445770"/>
          </a:xfrm>
          <a:prstGeom prst="rect">
            <a:avLst/>
          </a:prstGeom>
        </p:spPr>
      </p:pic>
      <p:pic>
        <p:nvPicPr>
          <p:cNvPr id="468" name="picture 46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4854473" y="2740025"/>
            <a:ext cx="1923897" cy="448309"/>
          </a:xfrm>
          <a:prstGeom prst="rect">
            <a:avLst/>
          </a:prstGeom>
        </p:spPr>
      </p:pic>
      <p:pic>
        <p:nvPicPr>
          <p:cNvPr id="470" name="picture 47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2378418" y="2739390"/>
            <a:ext cx="1429499" cy="448309"/>
          </a:xfrm>
          <a:prstGeom prst="rect">
            <a:avLst/>
          </a:prstGeom>
        </p:spPr>
      </p:pic>
      <p:pic>
        <p:nvPicPr>
          <p:cNvPr id="472" name="picture 47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3369462" y="2026920"/>
            <a:ext cx="1432623" cy="445135"/>
          </a:xfrm>
          <a:prstGeom prst="rect">
            <a:avLst/>
          </a:prstGeom>
        </p:spPr>
      </p:pic>
      <p:pic>
        <p:nvPicPr>
          <p:cNvPr id="474" name="picture 47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397217" y="2744851"/>
            <a:ext cx="1435747" cy="438404"/>
          </a:xfrm>
          <a:prstGeom prst="rect">
            <a:avLst/>
          </a:prstGeom>
        </p:spPr>
      </p:pic>
      <p:pic>
        <p:nvPicPr>
          <p:cNvPr id="476" name="picture 47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2138959" y="602615"/>
            <a:ext cx="1158926" cy="444500"/>
          </a:xfrm>
          <a:prstGeom prst="rect">
            <a:avLst/>
          </a:prstGeom>
        </p:spPr>
      </p:pic>
      <p:pic>
        <p:nvPicPr>
          <p:cNvPr id="478" name="picture 478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4848669" y="3451859"/>
            <a:ext cx="1137944" cy="441960"/>
          </a:xfrm>
          <a:prstGeom prst="rect">
            <a:avLst/>
          </a:prstGeom>
        </p:spPr>
      </p:pic>
      <p:pic>
        <p:nvPicPr>
          <p:cNvPr id="480" name="picture 480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21600000">
            <a:off x="8320240" y="605154"/>
            <a:ext cx="1136154" cy="438785"/>
          </a:xfrm>
          <a:prstGeom prst="rect">
            <a:avLst/>
          </a:prstGeom>
        </p:spPr>
      </p:pic>
      <p:pic>
        <p:nvPicPr>
          <p:cNvPr id="482" name="picture 482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21600000">
            <a:off x="392760" y="599440"/>
            <a:ext cx="943114" cy="444500"/>
          </a:xfrm>
          <a:prstGeom prst="rect">
            <a:avLst/>
          </a:prstGeom>
        </p:spPr>
      </p:pic>
      <p:pic>
        <p:nvPicPr>
          <p:cNvPr id="484" name="picture 484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21600000">
            <a:off x="4364977" y="601979"/>
            <a:ext cx="924369" cy="443865"/>
          </a:xfrm>
          <a:prstGeom prst="rect">
            <a:avLst/>
          </a:prstGeom>
        </p:spPr>
      </p:pic>
      <p:pic>
        <p:nvPicPr>
          <p:cNvPr id="486" name="picture 486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21600000">
            <a:off x="5355577" y="605535"/>
            <a:ext cx="935087" cy="438404"/>
          </a:xfrm>
          <a:prstGeom prst="rect">
            <a:avLst/>
          </a:prstGeom>
        </p:spPr>
      </p:pic>
      <p:pic>
        <p:nvPicPr>
          <p:cNvPr id="488" name="picture 488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rot="21600000">
            <a:off x="1388262" y="1314450"/>
            <a:ext cx="922591" cy="443865"/>
          </a:xfrm>
          <a:prstGeom prst="rect">
            <a:avLst/>
          </a:prstGeom>
        </p:spPr>
      </p:pic>
      <p:pic>
        <p:nvPicPr>
          <p:cNvPr id="490" name="picture 490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 rot="21600000">
            <a:off x="7336332" y="2032634"/>
            <a:ext cx="915885" cy="438150"/>
          </a:xfrm>
          <a:prstGeom prst="rect">
            <a:avLst/>
          </a:prstGeom>
        </p:spPr>
      </p:pic>
      <p:pic>
        <p:nvPicPr>
          <p:cNvPr id="492" name="picture 492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 rot="21600000">
            <a:off x="396773" y="1318259"/>
            <a:ext cx="639521" cy="438785"/>
          </a:xfrm>
          <a:prstGeom prst="rect">
            <a:avLst/>
          </a:prstGeom>
        </p:spPr>
      </p:pic>
      <p:pic>
        <p:nvPicPr>
          <p:cNvPr id="494" name="picture 494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 rot="21600000">
            <a:off x="10797629" y="603250"/>
            <a:ext cx="443800" cy="441325"/>
          </a:xfrm>
          <a:prstGeom prst="rect">
            <a:avLst/>
          </a:prstGeom>
        </p:spPr>
      </p:pic>
      <p:pic>
        <p:nvPicPr>
          <p:cNvPr id="496" name="picture 496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 rot="21600000">
            <a:off x="6841922" y="2028825"/>
            <a:ext cx="438453" cy="445134"/>
          </a:xfrm>
          <a:prstGeom prst="rect">
            <a:avLst/>
          </a:prstGeom>
        </p:spPr>
      </p:pic>
      <p:pic>
        <p:nvPicPr>
          <p:cNvPr id="498" name="picture 498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 rot="21600000">
            <a:off x="6341262" y="2026920"/>
            <a:ext cx="437565" cy="445770"/>
          </a:xfrm>
          <a:prstGeom prst="rect">
            <a:avLst/>
          </a:prstGeom>
        </p:spPr>
      </p:pic>
      <p:pic>
        <p:nvPicPr>
          <p:cNvPr id="500" name="picture 500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 rot="21600000">
            <a:off x="6836118" y="600075"/>
            <a:ext cx="440232" cy="441578"/>
          </a:xfrm>
          <a:prstGeom prst="rect">
            <a:avLst/>
          </a:prstGeom>
        </p:spPr>
      </p:pic>
      <p:pic>
        <p:nvPicPr>
          <p:cNvPr id="502" name="picture 502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 rot="21600000">
            <a:off x="3869677" y="2740659"/>
            <a:ext cx="434428" cy="441960"/>
          </a:xfrm>
          <a:prstGeom prst="rect">
            <a:avLst/>
          </a:prstGeom>
        </p:spPr>
      </p:pic>
      <p:pic>
        <p:nvPicPr>
          <p:cNvPr id="504" name="picture 504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 rot="21600000">
            <a:off x="2873273" y="1318259"/>
            <a:ext cx="435330" cy="438785"/>
          </a:xfrm>
          <a:prstGeom prst="rect">
            <a:avLst/>
          </a:prstGeom>
        </p:spPr>
      </p:pic>
      <p:pic>
        <p:nvPicPr>
          <p:cNvPr id="506" name="picture 506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 rot="21600000">
            <a:off x="2378862" y="1313179"/>
            <a:ext cx="419697" cy="440753"/>
          </a:xfrm>
          <a:prstGeom prst="rect">
            <a:avLst/>
          </a:prstGeom>
        </p:spPr>
      </p:pic>
      <p:pic>
        <p:nvPicPr>
          <p:cNvPr id="508" name="picture 508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 rot="21600000">
            <a:off x="3385540" y="606425"/>
            <a:ext cx="417461" cy="440690"/>
          </a:xfrm>
          <a:prstGeom prst="rect">
            <a:avLst/>
          </a:prstGeom>
        </p:spPr>
      </p:pic>
      <p:pic>
        <p:nvPicPr>
          <p:cNvPr id="510" name="picture 510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 rot="21600000">
            <a:off x="6341719" y="1341754"/>
            <a:ext cx="442467" cy="414020"/>
          </a:xfrm>
          <a:prstGeom prst="rect">
            <a:avLst/>
          </a:prstGeom>
        </p:spPr>
      </p:pic>
      <p:pic>
        <p:nvPicPr>
          <p:cNvPr id="512" name="picture 512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 rot="21600000">
            <a:off x="6837464" y="1331595"/>
            <a:ext cx="442011" cy="411479"/>
          </a:xfrm>
          <a:prstGeom prst="rect">
            <a:avLst/>
          </a:prstGeom>
        </p:spPr>
      </p:pic>
      <p:pic>
        <p:nvPicPr>
          <p:cNvPr id="514" name="picture 514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 rot="21600000">
            <a:off x="10321087" y="600709"/>
            <a:ext cx="408075" cy="440690"/>
          </a:xfrm>
          <a:prstGeom prst="rect">
            <a:avLst/>
          </a:prstGeom>
        </p:spPr>
      </p:pic>
      <p:pic>
        <p:nvPicPr>
          <p:cNvPr id="516" name="picture 516"/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 rot="21600000">
            <a:off x="9807918" y="601345"/>
            <a:ext cx="406297" cy="441325"/>
          </a:xfrm>
          <a:prstGeom prst="rect">
            <a:avLst/>
          </a:prstGeom>
        </p:spPr>
      </p:pic>
      <p:pic>
        <p:nvPicPr>
          <p:cNvPr id="518" name="picture 518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 rot="21600000">
            <a:off x="5869190" y="2031365"/>
            <a:ext cx="396023" cy="437514"/>
          </a:xfrm>
          <a:prstGeom prst="rect">
            <a:avLst/>
          </a:prstGeom>
        </p:spPr>
      </p:pic>
      <p:pic>
        <p:nvPicPr>
          <p:cNvPr id="520" name="picture 520"/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 rot="21600000">
            <a:off x="4873675" y="2046605"/>
            <a:ext cx="406298" cy="419734"/>
          </a:xfrm>
          <a:prstGeom prst="rect">
            <a:avLst/>
          </a:prstGeom>
        </p:spPr>
      </p:pic>
      <p:pic>
        <p:nvPicPr>
          <p:cNvPr id="522" name="picture 522"/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 rot="21600000">
            <a:off x="7836103" y="623570"/>
            <a:ext cx="389776" cy="421004"/>
          </a:xfrm>
          <a:prstGeom prst="rect">
            <a:avLst/>
          </a:prstGeom>
        </p:spPr>
      </p:pic>
      <p:pic>
        <p:nvPicPr>
          <p:cNvPr id="524" name="picture 524"/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 rot="21600000">
            <a:off x="7378306" y="628015"/>
            <a:ext cx="352717" cy="410209"/>
          </a:xfrm>
          <a:prstGeom prst="rect">
            <a:avLst/>
          </a:prstGeom>
        </p:spPr>
      </p:pic>
      <p:pic>
        <p:nvPicPr>
          <p:cNvPr id="526" name="picture 526"/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 rot="21600000">
            <a:off x="6362483" y="3455670"/>
            <a:ext cx="166306" cy="439420"/>
          </a:xfrm>
          <a:prstGeom prst="rect">
            <a:avLst/>
          </a:prstGeom>
        </p:spPr>
      </p:pic>
      <p:pic>
        <p:nvPicPr>
          <p:cNvPr id="528" name="picture 528"/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 rot="21600000">
            <a:off x="1454150" y="732790"/>
            <a:ext cx="81915" cy="255904"/>
          </a:xfrm>
          <a:prstGeom prst="rect">
            <a:avLst/>
          </a:prstGeom>
        </p:spPr>
      </p:pic>
      <p:pic>
        <p:nvPicPr>
          <p:cNvPr id="530" name="picture 530"/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 rot="21600000">
            <a:off x="4425950" y="2872105"/>
            <a:ext cx="81914" cy="255904"/>
          </a:xfrm>
          <a:prstGeom prst="rect">
            <a:avLst/>
          </a:prstGeom>
        </p:spPr>
      </p:pic>
      <p:pic>
        <p:nvPicPr>
          <p:cNvPr id="532" name="picture 532"/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 rot="21600000">
            <a:off x="3377945" y="1628216"/>
            <a:ext cx="134848" cy="128803"/>
          </a:xfrm>
          <a:prstGeom prst="rect">
            <a:avLst/>
          </a:prstGeom>
        </p:spPr>
      </p:pic>
      <p:pic>
        <p:nvPicPr>
          <p:cNvPr id="534" name="picture 534"/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 rot="21600000">
            <a:off x="5403049" y="2349500"/>
            <a:ext cx="89217" cy="121284"/>
          </a:xfrm>
          <a:prstGeom prst="rect">
            <a:avLst/>
          </a:prstGeom>
        </p:spPr>
      </p:pic>
      <p:pic>
        <p:nvPicPr>
          <p:cNvPr id="536" name="picture 536"/>
          <p:cNvPicPr>
            <a:picLocks noChangeAspect="1"/>
          </p:cNvPicPr>
          <p:nvPr/>
        </p:nvPicPr>
        <p:blipFill>
          <a:blip r:embed="rId44"/>
          <a:stretch>
            <a:fillRect/>
          </a:stretch>
        </p:blipFill>
        <p:spPr>
          <a:xfrm rot="21600000">
            <a:off x="6393649" y="923290"/>
            <a:ext cx="89217" cy="121284"/>
          </a:xfrm>
          <a:prstGeom prst="rect">
            <a:avLst/>
          </a:prstGeom>
        </p:spPr>
      </p:pic>
      <p:pic>
        <p:nvPicPr>
          <p:cNvPr id="538" name="picture 538"/>
          <p:cNvPicPr>
            <a:picLocks noChangeAspect="1"/>
          </p:cNvPicPr>
          <p:nvPr/>
        </p:nvPicPr>
        <p:blipFill>
          <a:blip r:embed="rId45"/>
          <a:stretch>
            <a:fillRect/>
          </a:stretch>
        </p:blipFill>
        <p:spPr>
          <a:xfrm rot="21600000">
            <a:off x="3917149" y="923290"/>
            <a:ext cx="89217" cy="121284"/>
          </a:xfrm>
          <a:prstGeom prst="rect">
            <a:avLst/>
          </a:prstGeom>
        </p:spPr>
      </p:pic>
      <p:pic>
        <p:nvPicPr>
          <p:cNvPr id="540" name="picture 540"/>
          <p:cNvPicPr>
            <a:picLocks noChangeAspect="1"/>
          </p:cNvPicPr>
          <p:nvPr/>
        </p:nvPicPr>
        <p:blipFill>
          <a:blip r:embed="rId46"/>
          <a:stretch>
            <a:fillRect/>
          </a:stretch>
        </p:blipFill>
        <p:spPr>
          <a:xfrm rot="21600000">
            <a:off x="8374850" y="2349500"/>
            <a:ext cx="89217" cy="121284"/>
          </a:xfrm>
          <a:prstGeom prst="rect">
            <a:avLst/>
          </a:prstGeom>
        </p:spPr>
      </p:pic>
      <p:pic>
        <p:nvPicPr>
          <p:cNvPr id="542" name="picture 542"/>
          <p:cNvPicPr>
            <a:picLocks noChangeAspect="1"/>
          </p:cNvPicPr>
          <p:nvPr/>
        </p:nvPicPr>
        <p:blipFill>
          <a:blip r:embed="rId47"/>
          <a:stretch>
            <a:fillRect/>
          </a:stretch>
        </p:blipFill>
        <p:spPr>
          <a:xfrm rot="21600000">
            <a:off x="1935962" y="3062605"/>
            <a:ext cx="89204" cy="121284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4" name="picture 54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546" name="textbox 546"/>
          <p:cNvSpPr/>
          <p:nvPr/>
        </p:nvSpPr>
        <p:spPr>
          <a:xfrm>
            <a:off x="1532287" y="535400"/>
            <a:ext cx="9762490" cy="436752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3000"/>
              </a:lnSpc>
            </a:pPr>
            <a:r>
              <a:rPr sz="3200" b="1" kern="0" spc="1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解释：</a:t>
            </a:r>
            <a:r>
              <a:rPr sz="3200" b="1" kern="0" spc="-6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b="1" kern="0" spc="1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舍利弗</a:t>
            </a:r>
            <a:r>
              <a:rPr sz="3200" b="1" kern="0" spc="-2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b="1" kern="0" spc="1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200" b="1" kern="0" spc="-5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b="1" kern="0" spc="1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南方世界</a:t>
            </a:r>
            <a:r>
              <a:rPr sz="3200" b="1" kern="0" spc="1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有日月灯佛</a:t>
            </a:r>
            <a:r>
              <a:rPr sz="3200" b="1" kern="0" spc="-5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b="1" kern="0" spc="1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3200" b="1" kern="0" spc="-6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b="1" kern="0" spc="1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名闻光佛、</a:t>
            </a:r>
            <a:endParaRPr lang="en-US" altLang="en-US" sz="3200" dirty="0"/>
          </a:p>
          <a:p>
            <a:pPr marL="14605" algn="l" rtl="0" eaLnBrk="0">
              <a:lnSpc>
                <a:spcPts val="6145"/>
              </a:lnSpc>
            </a:pPr>
            <a:r>
              <a:rPr sz="3200" b="1" kern="0" spc="1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大焰肩佛</a:t>
            </a:r>
            <a:r>
              <a:rPr sz="3200" b="1" kern="0" spc="-5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b="1" kern="0" spc="1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3200" b="1" kern="0" spc="-6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b="1" kern="0" spc="1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须弥灯佛</a:t>
            </a:r>
            <a:r>
              <a:rPr sz="3200" b="1" kern="0" spc="-5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b="1" kern="0" spc="1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3200" b="1" kern="0" spc="-6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b="1" kern="0" spc="1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无量精进佛等；</a:t>
            </a:r>
            <a:r>
              <a:rPr sz="3200" b="1" kern="0" spc="-3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b="1" kern="0" spc="1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各方都有</a:t>
            </a:r>
            <a:endParaRPr lang="en-US" altLang="en-US" sz="3200" dirty="0"/>
          </a:p>
          <a:p>
            <a:pPr algn="l" rtl="0" eaLnBrk="0">
              <a:lnSpc>
                <a:spcPct val="166000"/>
              </a:lnSpc>
            </a:pPr>
            <a:endParaRPr lang="en-US" altLang="en-US" sz="1000" dirty="0"/>
          </a:p>
          <a:p>
            <a:pPr marL="16510" algn="l" rtl="0" eaLnBrk="0">
              <a:lnSpc>
                <a:spcPct val="91000"/>
              </a:lnSpc>
              <a:spcBef>
                <a:spcPts val="970"/>
              </a:spcBef>
            </a:pPr>
            <a:r>
              <a:rPr sz="3200" b="1" kern="0" spc="1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多得像恒河沙</a:t>
            </a:r>
            <a:r>
              <a:rPr sz="3200" b="1" kern="0" spc="-5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b="1" kern="0" spc="1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一般的佛</a:t>
            </a:r>
            <a:r>
              <a:rPr sz="3200" b="1" kern="0" spc="-2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b="1" kern="0" spc="1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200" b="1" kern="0" spc="-6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b="1" kern="0" spc="1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各在各自的国度里</a:t>
            </a:r>
            <a:r>
              <a:rPr sz="3200" b="1" kern="0" spc="-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b="1" kern="0" spc="1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200" b="1" kern="0" spc="-5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b="1" kern="0" spc="1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</a:t>
            </a:r>
            <a:endParaRPr lang="en-US" altLang="en-US" sz="3200" dirty="0"/>
          </a:p>
          <a:p>
            <a:pPr algn="l" rtl="0" eaLnBrk="0">
              <a:lnSpc>
                <a:spcPct val="140000"/>
              </a:lnSpc>
            </a:pPr>
            <a:endParaRPr lang="en-US" altLang="en-US" sz="1000" dirty="0"/>
          </a:p>
          <a:p>
            <a:pPr marL="14605" algn="l" rtl="0" eaLnBrk="0">
              <a:lnSpc>
                <a:spcPct val="83000"/>
              </a:lnSpc>
              <a:spcBef>
                <a:spcPts val="965"/>
              </a:spcBef>
            </a:pPr>
            <a:r>
              <a:rPr sz="3200" b="1" kern="0" spc="1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无量辩才讲经说法</a:t>
            </a:r>
            <a:r>
              <a:rPr sz="3200" b="1" kern="0" spc="-2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b="1" kern="0" spc="1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200" b="1" kern="0" spc="-6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b="1" kern="0" spc="1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在三千大千世</a:t>
            </a:r>
            <a:r>
              <a:rPr sz="3200" b="1" kern="0" spc="1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界里</a:t>
            </a:r>
            <a:r>
              <a:rPr sz="3200" b="1" kern="0" spc="-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b="1" kern="0" spc="1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200" b="1" kern="0" spc="-6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b="1" kern="0" spc="1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要众生们</a:t>
            </a:r>
            <a:endParaRPr lang="en-US" altLang="en-US" sz="3200" dirty="0"/>
          </a:p>
          <a:p>
            <a:pPr marL="13335" indent="635" algn="l" rtl="0" eaLnBrk="0">
              <a:lnSpc>
                <a:spcPct val="163000"/>
              </a:lnSpc>
              <a:spcBef>
                <a:spcPts val="70"/>
              </a:spcBef>
            </a:pPr>
            <a:r>
              <a:rPr sz="3200" b="1" kern="0" spc="2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能相信极乐世界种种不可思议的功德</a:t>
            </a:r>
            <a:r>
              <a:rPr sz="3200" b="1" kern="0" spc="-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b="1" kern="0" spc="2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200" b="1" kern="0" spc="-6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b="1" kern="0" spc="2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sz="3200" b="1" kern="0" spc="-5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b="1" kern="0" spc="2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一切诸佛</a:t>
            </a:r>
            <a:r>
              <a:rPr sz="32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b="1" kern="0" spc="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所护念的这部经。</a:t>
            </a:r>
            <a:endParaRPr lang="en-US" altLang="en-US" sz="3200" dirty="0"/>
          </a:p>
        </p:txBody>
      </p:sp>
      <p:pic>
        <p:nvPicPr>
          <p:cNvPr id="548" name="picture 54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2603500"/>
            <a:ext cx="1415795" cy="42545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0" name="picture 5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552" name="picture 55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227272" y="3797300"/>
            <a:ext cx="1939461" cy="2978404"/>
          </a:xfrm>
          <a:prstGeom prst="rect">
            <a:avLst/>
          </a:prstGeom>
        </p:spPr>
      </p:pic>
      <p:pic>
        <p:nvPicPr>
          <p:cNvPr id="554" name="picture 55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96976" y="3792854"/>
            <a:ext cx="7572071" cy="498475"/>
          </a:xfrm>
          <a:prstGeom prst="rect">
            <a:avLst/>
          </a:prstGeom>
        </p:spPr>
      </p:pic>
      <p:pic>
        <p:nvPicPr>
          <p:cNvPr id="556" name="picture 55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39613" y="6105832"/>
            <a:ext cx="3591871" cy="752167"/>
          </a:xfrm>
          <a:prstGeom prst="rect">
            <a:avLst/>
          </a:prstGeom>
        </p:spPr>
      </p:pic>
      <p:pic>
        <p:nvPicPr>
          <p:cNvPr id="558" name="picture 55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2582862" y="2208529"/>
            <a:ext cx="5071173" cy="493395"/>
          </a:xfrm>
          <a:prstGeom prst="rect">
            <a:avLst/>
          </a:prstGeom>
        </p:spPr>
      </p:pic>
      <p:pic>
        <p:nvPicPr>
          <p:cNvPr id="560" name="picture 56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3128467" y="3002279"/>
            <a:ext cx="4317301" cy="493395"/>
          </a:xfrm>
          <a:prstGeom prst="rect">
            <a:avLst/>
          </a:prstGeom>
        </p:spPr>
      </p:pic>
      <p:pic>
        <p:nvPicPr>
          <p:cNvPr id="562" name="picture 56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7497267" y="622300"/>
            <a:ext cx="2890241" cy="493166"/>
          </a:xfrm>
          <a:prstGeom prst="rect">
            <a:avLst/>
          </a:prstGeom>
        </p:spPr>
      </p:pic>
      <p:pic>
        <p:nvPicPr>
          <p:cNvPr id="564" name="picture 56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2583357" y="1416050"/>
            <a:ext cx="2343150" cy="492125"/>
          </a:xfrm>
          <a:prstGeom prst="rect">
            <a:avLst/>
          </a:prstGeom>
        </p:spPr>
      </p:pic>
      <p:pic>
        <p:nvPicPr>
          <p:cNvPr id="566" name="picture 56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5313362" y="1418590"/>
            <a:ext cx="1797546" cy="490219"/>
          </a:xfrm>
          <a:prstGeom prst="rect">
            <a:avLst/>
          </a:prstGeom>
        </p:spPr>
      </p:pic>
      <p:pic>
        <p:nvPicPr>
          <p:cNvPr id="568" name="picture 56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8043367" y="3000375"/>
            <a:ext cx="1579855" cy="497839"/>
          </a:xfrm>
          <a:prstGeom prst="rect">
            <a:avLst/>
          </a:prstGeom>
        </p:spPr>
      </p:pic>
      <p:pic>
        <p:nvPicPr>
          <p:cNvPr id="570" name="picture 57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392506" y="2208529"/>
            <a:ext cx="1580858" cy="492760"/>
          </a:xfrm>
          <a:prstGeom prst="rect">
            <a:avLst/>
          </a:prstGeom>
        </p:spPr>
      </p:pic>
      <p:pic>
        <p:nvPicPr>
          <p:cNvPr id="572" name="picture 57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950518" y="3002915"/>
            <a:ext cx="1558518" cy="494029"/>
          </a:xfrm>
          <a:prstGeom prst="rect">
            <a:avLst/>
          </a:prstGeom>
        </p:spPr>
      </p:pic>
      <p:pic>
        <p:nvPicPr>
          <p:cNvPr id="574" name="picture 57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8042872" y="3792854"/>
            <a:ext cx="1562492" cy="492759"/>
          </a:xfrm>
          <a:prstGeom prst="rect">
            <a:avLst/>
          </a:prstGeom>
        </p:spPr>
      </p:pic>
      <p:pic>
        <p:nvPicPr>
          <p:cNvPr id="576" name="picture 57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2320531" y="625475"/>
            <a:ext cx="1279220" cy="493395"/>
          </a:xfrm>
          <a:prstGeom prst="rect">
            <a:avLst/>
          </a:prstGeom>
        </p:spPr>
      </p:pic>
      <p:pic>
        <p:nvPicPr>
          <p:cNvPr id="578" name="picture 578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937120" y="4584064"/>
            <a:ext cx="1255915" cy="490855"/>
          </a:xfrm>
          <a:prstGeom prst="rect">
            <a:avLst/>
          </a:prstGeom>
        </p:spPr>
      </p:pic>
      <p:pic>
        <p:nvPicPr>
          <p:cNvPr id="580" name="picture 580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21600000">
            <a:off x="393001" y="621665"/>
            <a:ext cx="1043685" cy="494664"/>
          </a:xfrm>
          <a:prstGeom prst="rect">
            <a:avLst/>
          </a:prstGeom>
        </p:spPr>
      </p:pic>
      <p:pic>
        <p:nvPicPr>
          <p:cNvPr id="582" name="picture 582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21600000">
            <a:off x="8043862" y="2208529"/>
            <a:ext cx="1033754" cy="491490"/>
          </a:xfrm>
          <a:prstGeom prst="rect">
            <a:avLst/>
          </a:prstGeom>
        </p:spPr>
      </p:pic>
      <p:pic>
        <p:nvPicPr>
          <p:cNvPr id="584" name="picture 584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21600000">
            <a:off x="5864923" y="628929"/>
            <a:ext cx="1034745" cy="486765"/>
          </a:xfrm>
          <a:prstGeom prst="rect">
            <a:avLst/>
          </a:prstGeom>
        </p:spPr>
      </p:pic>
      <p:pic>
        <p:nvPicPr>
          <p:cNvPr id="586" name="picture 586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21600000">
            <a:off x="4771224" y="625475"/>
            <a:ext cx="1024344" cy="491490"/>
          </a:xfrm>
          <a:prstGeom prst="rect">
            <a:avLst/>
          </a:prstGeom>
        </p:spPr>
      </p:pic>
      <p:pic>
        <p:nvPicPr>
          <p:cNvPr id="588" name="picture 588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rot="21600000">
            <a:off x="9687128" y="1417320"/>
            <a:ext cx="1013409" cy="490854"/>
          </a:xfrm>
          <a:prstGeom prst="rect">
            <a:avLst/>
          </a:prstGeom>
        </p:spPr>
      </p:pic>
      <p:pic>
        <p:nvPicPr>
          <p:cNvPr id="590" name="picture 590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 rot="21600000">
            <a:off x="399453" y="1421765"/>
            <a:ext cx="1017384" cy="486409"/>
          </a:xfrm>
          <a:prstGeom prst="rect">
            <a:avLst/>
          </a:prstGeom>
        </p:spPr>
      </p:pic>
      <p:pic>
        <p:nvPicPr>
          <p:cNvPr id="592" name="picture 592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 rot="21600000">
            <a:off x="10773372" y="1419859"/>
            <a:ext cx="706335" cy="488086"/>
          </a:xfrm>
          <a:prstGeom prst="rect">
            <a:avLst/>
          </a:prstGeom>
        </p:spPr>
      </p:pic>
      <p:pic>
        <p:nvPicPr>
          <p:cNvPr id="594" name="picture 594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 rot="21600000">
            <a:off x="8588972" y="1419859"/>
            <a:ext cx="706335" cy="488086"/>
          </a:xfrm>
          <a:prstGeom prst="rect">
            <a:avLst/>
          </a:prstGeom>
        </p:spPr>
      </p:pic>
      <p:pic>
        <p:nvPicPr>
          <p:cNvPr id="596" name="picture 596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 rot="21600000">
            <a:off x="1489671" y="1419859"/>
            <a:ext cx="706335" cy="488086"/>
          </a:xfrm>
          <a:prstGeom prst="rect">
            <a:avLst/>
          </a:prstGeom>
        </p:spPr>
      </p:pic>
      <p:pic>
        <p:nvPicPr>
          <p:cNvPr id="598" name="picture 598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 rot="21600000">
            <a:off x="398462" y="3000375"/>
            <a:ext cx="486168" cy="495934"/>
          </a:xfrm>
          <a:prstGeom prst="rect">
            <a:avLst/>
          </a:prstGeom>
        </p:spPr>
      </p:pic>
      <p:pic>
        <p:nvPicPr>
          <p:cNvPr id="600" name="picture 600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 rot="21600000">
            <a:off x="9138043" y="2212340"/>
            <a:ext cx="489153" cy="490854"/>
          </a:xfrm>
          <a:prstGeom prst="rect">
            <a:avLst/>
          </a:prstGeom>
        </p:spPr>
      </p:pic>
      <p:pic>
        <p:nvPicPr>
          <p:cNvPr id="602" name="picture 602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 rot="21600000">
            <a:off x="10773372" y="3002915"/>
            <a:ext cx="487157" cy="492759"/>
          </a:xfrm>
          <a:prstGeom prst="rect">
            <a:avLst/>
          </a:prstGeom>
        </p:spPr>
      </p:pic>
      <p:pic>
        <p:nvPicPr>
          <p:cNvPr id="604" name="picture 604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 rot="21600000">
            <a:off x="7497762" y="1419225"/>
            <a:ext cx="491134" cy="487680"/>
          </a:xfrm>
          <a:prstGeom prst="rect">
            <a:avLst/>
          </a:prstGeom>
        </p:spPr>
      </p:pic>
      <p:pic>
        <p:nvPicPr>
          <p:cNvPr id="606" name="picture 606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 rot="21600000">
            <a:off x="9682162" y="3796029"/>
            <a:ext cx="487160" cy="488314"/>
          </a:xfrm>
          <a:prstGeom prst="rect">
            <a:avLst/>
          </a:prstGeom>
        </p:spPr>
      </p:pic>
      <p:pic>
        <p:nvPicPr>
          <p:cNvPr id="608" name="picture 608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 rot="21600000">
            <a:off x="9687623" y="3001645"/>
            <a:ext cx="482689" cy="490854"/>
          </a:xfrm>
          <a:prstGeom prst="rect">
            <a:avLst/>
          </a:prstGeom>
        </p:spPr>
      </p:pic>
      <p:pic>
        <p:nvPicPr>
          <p:cNvPr id="610" name="picture 610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 rot="21600000">
            <a:off x="398462" y="4586604"/>
            <a:ext cx="469303" cy="491489"/>
          </a:xfrm>
          <a:prstGeom prst="rect">
            <a:avLst/>
          </a:prstGeom>
        </p:spPr>
      </p:pic>
      <p:pic>
        <p:nvPicPr>
          <p:cNvPr id="612" name="picture 612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 rot="21600000">
            <a:off x="3692918" y="629284"/>
            <a:ext cx="463854" cy="489585"/>
          </a:xfrm>
          <a:prstGeom prst="rect">
            <a:avLst/>
          </a:prstGeom>
        </p:spPr>
      </p:pic>
      <p:pic>
        <p:nvPicPr>
          <p:cNvPr id="614" name="picture 614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 rot="21600000">
            <a:off x="10774858" y="654050"/>
            <a:ext cx="491628" cy="460375"/>
          </a:xfrm>
          <a:prstGeom prst="rect">
            <a:avLst/>
          </a:prstGeom>
        </p:spPr>
      </p:pic>
      <p:pic>
        <p:nvPicPr>
          <p:cNvPr id="616" name="picture 616"/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 rot="21600000">
            <a:off x="10800156" y="2212975"/>
            <a:ext cx="440042" cy="486409"/>
          </a:xfrm>
          <a:prstGeom prst="rect">
            <a:avLst/>
          </a:prstGeom>
        </p:spPr>
      </p:pic>
      <p:pic>
        <p:nvPicPr>
          <p:cNvPr id="618" name="picture 618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 rot="21600000">
            <a:off x="9702508" y="2229484"/>
            <a:ext cx="451433" cy="466090"/>
          </a:xfrm>
          <a:prstGeom prst="rect">
            <a:avLst/>
          </a:prstGeom>
        </p:spPr>
      </p:pic>
      <p:pic>
        <p:nvPicPr>
          <p:cNvPr id="620" name="picture 620"/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 rot="21600000">
            <a:off x="8067675" y="1440815"/>
            <a:ext cx="444500" cy="473075"/>
          </a:xfrm>
          <a:prstGeom prst="rect">
            <a:avLst/>
          </a:prstGeom>
        </p:spPr>
      </p:pic>
      <p:pic>
        <p:nvPicPr>
          <p:cNvPr id="622" name="picture 622"/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 rot="21600000">
            <a:off x="2606420" y="4588509"/>
            <a:ext cx="184797" cy="488315"/>
          </a:xfrm>
          <a:prstGeom prst="rect">
            <a:avLst/>
          </a:prstGeom>
        </p:spPr>
      </p:pic>
      <p:pic>
        <p:nvPicPr>
          <p:cNvPr id="624" name="picture 624"/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 rot="21600000">
            <a:off x="10301604" y="3147059"/>
            <a:ext cx="90805" cy="284480"/>
          </a:xfrm>
          <a:prstGeom prst="rect">
            <a:avLst/>
          </a:prstGeom>
        </p:spPr>
      </p:pic>
      <p:pic>
        <p:nvPicPr>
          <p:cNvPr id="626" name="picture 626"/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 rot="21600000">
            <a:off x="1564005" y="769620"/>
            <a:ext cx="90805" cy="284479"/>
          </a:xfrm>
          <a:prstGeom prst="rect">
            <a:avLst/>
          </a:prstGeom>
        </p:spPr>
      </p:pic>
      <p:pic>
        <p:nvPicPr>
          <p:cNvPr id="628" name="picture 628"/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 rot="21600000">
            <a:off x="4279099" y="981709"/>
            <a:ext cx="98743" cy="134620"/>
          </a:xfrm>
          <a:prstGeom prst="rect">
            <a:avLst/>
          </a:prstGeom>
        </p:spPr>
      </p:pic>
      <p:pic>
        <p:nvPicPr>
          <p:cNvPr id="630" name="picture 630"/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 rot="21600000">
            <a:off x="2094699" y="2566670"/>
            <a:ext cx="98742" cy="134620"/>
          </a:xfrm>
          <a:prstGeom prst="rect">
            <a:avLst/>
          </a:prstGeom>
        </p:spPr>
      </p:pic>
      <p:pic>
        <p:nvPicPr>
          <p:cNvPr id="632" name="picture 632"/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 rot="21600000">
            <a:off x="2640799" y="3359150"/>
            <a:ext cx="98742" cy="134620"/>
          </a:xfrm>
          <a:prstGeom prst="rect">
            <a:avLst/>
          </a:prstGeom>
        </p:spPr>
      </p:pic>
      <p:pic>
        <p:nvPicPr>
          <p:cNvPr id="634" name="picture 634"/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 rot="21600000">
            <a:off x="10286200" y="2566670"/>
            <a:ext cx="98742" cy="134620"/>
          </a:xfrm>
          <a:prstGeom prst="rect">
            <a:avLst/>
          </a:prstGeom>
        </p:spPr>
      </p:pic>
      <p:pic>
        <p:nvPicPr>
          <p:cNvPr id="636" name="picture 636"/>
          <p:cNvPicPr>
            <a:picLocks noChangeAspect="1"/>
          </p:cNvPicPr>
          <p:nvPr/>
        </p:nvPicPr>
        <p:blipFill>
          <a:blip r:embed="rId44"/>
          <a:stretch>
            <a:fillRect/>
          </a:stretch>
        </p:blipFill>
        <p:spPr>
          <a:xfrm rot="21600000">
            <a:off x="7009600" y="981709"/>
            <a:ext cx="98742" cy="134620"/>
          </a:xfrm>
          <a:prstGeom prst="rect">
            <a:avLst/>
          </a:prstGeom>
        </p:spPr>
      </p:pic>
      <p:pic>
        <p:nvPicPr>
          <p:cNvPr id="638" name="picture 638"/>
          <p:cNvPicPr>
            <a:picLocks noChangeAspect="1"/>
          </p:cNvPicPr>
          <p:nvPr/>
        </p:nvPicPr>
        <p:blipFill>
          <a:blip r:embed="rId45"/>
          <a:stretch>
            <a:fillRect/>
          </a:stretch>
        </p:blipFill>
        <p:spPr>
          <a:xfrm rot="21600000">
            <a:off x="7555700" y="3359150"/>
            <a:ext cx="98742" cy="13462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0" name="picture 64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642" name="textbox 642"/>
          <p:cNvSpPr/>
          <p:nvPr/>
        </p:nvSpPr>
        <p:spPr>
          <a:xfrm>
            <a:off x="1487754" y="434975"/>
            <a:ext cx="10299700" cy="408749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6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5000"/>
              </a:lnSpc>
            </a:pPr>
            <a:r>
              <a:rPr sz="3500" b="1" kern="0" spc="2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解释：</a:t>
            </a:r>
            <a:r>
              <a:rPr sz="3500" b="1" kern="0" spc="-6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舍利弗</a:t>
            </a:r>
            <a:r>
              <a:rPr sz="3500" b="1" kern="0" spc="-2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500" b="1" kern="0" spc="-5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西方世界有无量寿佛</a:t>
            </a:r>
            <a:r>
              <a:rPr sz="3500" b="1" kern="0" spc="-6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3500" b="1" kern="0" spc="-6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无量相</a:t>
            </a:r>
            <a:endParaRPr lang="en-US" altLang="en-US" sz="3500" dirty="0"/>
          </a:p>
          <a:p>
            <a:pPr marL="13335" algn="l" rtl="0" eaLnBrk="0">
              <a:lnSpc>
                <a:spcPct val="135000"/>
              </a:lnSpc>
              <a:spcBef>
                <a:spcPts val="75"/>
              </a:spcBef>
            </a:pPr>
            <a:r>
              <a:rPr sz="3500" b="1" kern="0" spc="1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佛</a:t>
            </a:r>
            <a:r>
              <a:rPr sz="3500" b="1" kern="0" spc="-6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1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3500" b="1" kern="0" spc="-6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1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无量幢佛</a:t>
            </a:r>
            <a:r>
              <a:rPr sz="3500" b="1" kern="0" spc="-6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1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3500" b="1" kern="0" spc="-6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1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大光佛</a:t>
            </a:r>
            <a:r>
              <a:rPr sz="3500" b="1" kern="0" spc="-6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1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3500" b="1" kern="0" spc="-6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1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大明佛</a:t>
            </a:r>
            <a:r>
              <a:rPr sz="3500" b="1" kern="0" spc="-6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1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3500" b="1" kern="0" spc="-5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1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宝相佛</a:t>
            </a:r>
            <a:r>
              <a:rPr sz="3500" b="1" kern="0" spc="-6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1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3500" b="1" kern="0" spc="-6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1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净</a:t>
            </a:r>
            <a:r>
              <a:rPr sz="35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</a:t>
            </a:r>
            <a:r>
              <a:rPr sz="3500" b="1" kern="0" spc="2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光佛等；</a:t>
            </a:r>
            <a:r>
              <a:rPr sz="3500" b="1" kern="0" spc="-2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各方都有多</a:t>
            </a:r>
            <a:r>
              <a:rPr sz="3500" b="1" kern="0" spc="2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得像恒河沙一般的佛</a:t>
            </a:r>
            <a:r>
              <a:rPr sz="3500" b="1" kern="0" spc="-2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500" b="1" kern="0" spc="-6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各</a:t>
            </a:r>
            <a:r>
              <a:rPr sz="35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</a:t>
            </a:r>
            <a:r>
              <a:rPr sz="3500" b="1" kern="0" spc="2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在各自的国度里</a:t>
            </a:r>
            <a:r>
              <a:rPr sz="3500" b="1" kern="0" spc="-2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500" b="1" kern="0" spc="-5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以无量辩才讲经说法</a:t>
            </a:r>
            <a:r>
              <a:rPr sz="3500" b="1" kern="0" spc="-2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500" b="1" kern="0" spc="-6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</a:t>
            </a:r>
            <a:r>
              <a:rPr sz="3500" b="1" kern="0" spc="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三</a:t>
            </a:r>
            <a:r>
              <a:rPr sz="35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</a:t>
            </a:r>
            <a:r>
              <a:rPr sz="3500" b="1" kern="0" spc="3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千大千世界里</a:t>
            </a:r>
            <a:r>
              <a:rPr sz="3500" b="1" kern="0" spc="-2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3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500" b="1" kern="0" spc="-6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3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要众生们能相信极乐世界种种</a:t>
            </a:r>
            <a:r>
              <a:rPr sz="35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</a:t>
            </a:r>
            <a:r>
              <a:rPr sz="3500" b="1" kern="0" spc="2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不可思议的功德</a:t>
            </a:r>
            <a:r>
              <a:rPr sz="3500" b="1" kern="0" spc="-2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500" b="1" kern="0" spc="-6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和一切诸佛所护念的这部经。</a:t>
            </a:r>
            <a:endParaRPr lang="en-US" altLang="en-US" sz="3500" dirty="0"/>
          </a:p>
        </p:txBody>
      </p:sp>
      <p:pic>
        <p:nvPicPr>
          <p:cNvPr id="644" name="picture 64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2603500"/>
            <a:ext cx="1415795" cy="42545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6" name="picture 64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8" name="picture 64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650" name="picture 65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2603500"/>
            <a:ext cx="1415795" cy="4254500"/>
          </a:xfrm>
          <a:prstGeom prst="rect">
            <a:avLst/>
          </a:prstGeom>
        </p:spPr>
      </p:pic>
      <p:sp>
        <p:nvSpPr>
          <p:cNvPr id="652" name="textbox 652"/>
          <p:cNvSpPr/>
          <p:nvPr/>
        </p:nvSpPr>
        <p:spPr>
          <a:xfrm>
            <a:off x="1331061" y="531495"/>
            <a:ext cx="10697844" cy="439547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6000"/>
              </a:lnSpc>
            </a:pPr>
            <a:endParaRPr lang="en-US" altLang="en-US" sz="100" dirty="0"/>
          </a:p>
          <a:p>
            <a:pPr algn="r" rtl="0" eaLnBrk="0">
              <a:lnSpc>
                <a:spcPct val="85000"/>
              </a:lnSpc>
            </a:pPr>
            <a:r>
              <a:rPr sz="3500" b="1" kern="0" spc="1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解释：</a:t>
            </a:r>
            <a:r>
              <a:rPr sz="3500" b="1" kern="0" spc="-6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1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舍利弗</a:t>
            </a:r>
            <a:r>
              <a:rPr sz="3500" b="1" kern="0" spc="-2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1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500" b="1" kern="0" spc="-6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1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北方世界有焰肩佛</a:t>
            </a:r>
            <a:r>
              <a:rPr sz="3500" b="1" kern="0" spc="-6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1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3500" b="1" kern="0" spc="-6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1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最胜音佛、</a:t>
            </a:r>
            <a:endParaRPr lang="en-US" altLang="en-US" sz="3500" dirty="0"/>
          </a:p>
          <a:p>
            <a:pPr marL="12700" algn="l" rtl="0" eaLnBrk="0">
              <a:lnSpc>
                <a:spcPts val="6530"/>
              </a:lnSpc>
            </a:pPr>
            <a:r>
              <a:rPr sz="3500" b="1" kern="0" spc="1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难沮</a:t>
            </a:r>
            <a:r>
              <a:rPr sz="2700" kern="0" spc="1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（音</a:t>
            </a:r>
            <a:r>
              <a:rPr sz="2700" kern="0" spc="-4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700" kern="0" spc="1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2700" kern="0" spc="-3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700" kern="0" spc="1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菊） </a:t>
            </a:r>
            <a:r>
              <a:rPr sz="3500" b="1" kern="0" spc="1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佛</a:t>
            </a:r>
            <a:r>
              <a:rPr sz="3500" b="1" kern="0" spc="-6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1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3500" b="1" kern="0" spc="-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1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日生佛</a:t>
            </a:r>
            <a:r>
              <a:rPr sz="3500" b="1" kern="0" spc="-6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1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3500" b="1" kern="0" spc="-4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1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网明佛等；</a:t>
            </a:r>
            <a:r>
              <a:rPr sz="3500" b="1" kern="0" spc="-2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1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各方都</a:t>
            </a:r>
            <a:endParaRPr lang="en-US" altLang="en-US" sz="3500" dirty="0"/>
          </a:p>
          <a:p>
            <a:pPr algn="l" rtl="0" eaLnBrk="0">
              <a:lnSpc>
                <a:spcPct val="102000"/>
              </a:lnSpc>
            </a:pPr>
            <a:endParaRPr lang="en-US" altLang="en-US" sz="1000" dirty="0"/>
          </a:p>
          <a:p>
            <a:pPr marL="17780" algn="l" rtl="0" eaLnBrk="0">
              <a:lnSpc>
                <a:spcPct val="93000"/>
              </a:lnSpc>
              <a:spcBef>
                <a:spcPts val="1055"/>
              </a:spcBef>
            </a:pPr>
            <a:r>
              <a:rPr sz="3500" b="1" kern="0" spc="3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有多得像恒河沙一般的佛</a:t>
            </a:r>
            <a:r>
              <a:rPr sz="3500" b="1" kern="0" spc="-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3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500" b="1" kern="0" spc="-6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3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各在各自的国度里，</a:t>
            </a:r>
            <a:endParaRPr lang="en-US" altLang="en-US" sz="3500" dirty="0"/>
          </a:p>
          <a:p>
            <a:pPr marL="27305" algn="l" rtl="0" eaLnBrk="0">
              <a:lnSpc>
                <a:spcPct val="85000"/>
              </a:lnSpc>
              <a:spcBef>
                <a:spcPts val="2125"/>
              </a:spcBef>
            </a:pPr>
            <a:r>
              <a:rPr sz="3500" b="1" kern="0" spc="2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以无量辩才讲经说法</a:t>
            </a:r>
            <a:r>
              <a:rPr sz="3500" b="1" kern="0" spc="-2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500" b="1" kern="0" spc="-6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在三千大千世界</a:t>
            </a:r>
            <a:r>
              <a:rPr sz="3500" b="1" kern="0" spc="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里</a:t>
            </a:r>
            <a:r>
              <a:rPr sz="3500" b="1" kern="0" spc="-2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500" b="1" kern="0" spc="-6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要</a:t>
            </a:r>
            <a:endParaRPr lang="en-US" altLang="en-US" sz="3500" dirty="0"/>
          </a:p>
          <a:p>
            <a:pPr marL="17145" indent="-1270" algn="l" rtl="0" eaLnBrk="0">
              <a:lnSpc>
                <a:spcPct val="148000"/>
              </a:lnSpc>
              <a:spcBef>
                <a:spcPts val="10"/>
              </a:spcBef>
            </a:pPr>
            <a:r>
              <a:rPr sz="3500" b="1" kern="0" spc="2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众生们能相信极乐世界种种不可思议的功</a:t>
            </a:r>
            <a:r>
              <a:rPr sz="3500" b="1" kern="0" spc="2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德</a:t>
            </a:r>
            <a:r>
              <a:rPr sz="3500" b="1" kern="0" spc="-2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      </a:t>
            </a:r>
            <a:r>
              <a:rPr sz="3500" b="1" kern="0" spc="3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和一切诸佛所护念的这部经。</a:t>
            </a:r>
            <a:endParaRPr lang="en-US" altLang="en-US" sz="35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4" name="picture 65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656" name="picture 65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98957" y="3791584"/>
            <a:ext cx="9439478" cy="495935"/>
          </a:xfrm>
          <a:prstGeom prst="rect">
            <a:avLst/>
          </a:prstGeom>
        </p:spPr>
      </p:pic>
      <p:pic>
        <p:nvPicPr>
          <p:cNvPr id="658" name="picture 65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0612886" y="4121488"/>
            <a:ext cx="1553847" cy="2654215"/>
          </a:xfrm>
          <a:prstGeom prst="rect">
            <a:avLst/>
          </a:prstGeom>
        </p:spPr>
      </p:pic>
      <p:pic>
        <p:nvPicPr>
          <p:cNvPr id="660" name="picture 66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39613" y="6105832"/>
            <a:ext cx="3591871" cy="752167"/>
          </a:xfrm>
          <a:prstGeom prst="rect">
            <a:avLst/>
          </a:prstGeom>
        </p:spPr>
      </p:pic>
      <p:pic>
        <p:nvPicPr>
          <p:cNvPr id="662" name="picture 66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396976" y="2208529"/>
            <a:ext cx="3980459" cy="493395"/>
          </a:xfrm>
          <a:prstGeom prst="rect">
            <a:avLst/>
          </a:prstGeom>
        </p:spPr>
      </p:pic>
      <p:pic>
        <p:nvPicPr>
          <p:cNvPr id="664" name="picture 66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7496772" y="3001009"/>
            <a:ext cx="3768724" cy="497840"/>
          </a:xfrm>
          <a:prstGeom prst="rect">
            <a:avLst/>
          </a:prstGeom>
        </p:spPr>
      </p:pic>
      <p:pic>
        <p:nvPicPr>
          <p:cNvPr id="666" name="picture 66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405409" y="3004184"/>
            <a:ext cx="3763759" cy="488950"/>
          </a:xfrm>
          <a:prstGeom prst="rect">
            <a:avLst/>
          </a:prstGeom>
        </p:spPr>
      </p:pic>
      <p:pic>
        <p:nvPicPr>
          <p:cNvPr id="668" name="picture 66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8044358" y="1415415"/>
            <a:ext cx="3222624" cy="495300"/>
          </a:xfrm>
          <a:prstGeom prst="rect">
            <a:avLst/>
          </a:prstGeom>
        </p:spPr>
      </p:pic>
      <p:pic>
        <p:nvPicPr>
          <p:cNvPr id="670" name="picture 67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7523556" y="2207895"/>
            <a:ext cx="2630881" cy="496570"/>
          </a:xfrm>
          <a:prstGeom prst="rect">
            <a:avLst/>
          </a:prstGeom>
        </p:spPr>
      </p:pic>
      <p:pic>
        <p:nvPicPr>
          <p:cNvPr id="672" name="picture 67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7497267" y="622300"/>
            <a:ext cx="2344141" cy="494029"/>
          </a:xfrm>
          <a:prstGeom prst="rect">
            <a:avLst/>
          </a:prstGeom>
        </p:spPr>
      </p:pic>
      <p:pic>
        <p:nvPicPr>
          <p:cNvPr id="674" name="picture 67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3674567" y="1412875"/>
            <a:ext cx="1798040" cy="495934"/>
          </a:xfrm>
          <a:prstGeom prst="rect">
            <a:avLst/>
          </a:prstGeom>
        </p:spPr>
      </p:pic>
      <p:pic>
        <p:nvPicPr>
          <p:cNvPr id="676" name="picture 67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4766767" y="3000375"/>
            <a:ext cx="1579854" cy="497839"/>
          </a:xfrm>
          <a:prstGeom prst="rect">
            <a:avLst/>
          </a:prstGeom>
        </p:spPr>
      </p:pic>
      <p:pic>
        <p:nvPicPr>
          <p:cNvPr id="678" name="picture 67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2320531" y="625475"/>
            <a:ext cx="1279220" cy="493395"/>
          </a:xfrm>
          <a:prstGeom prst="rect">
            <a:avLst/>
          </a:prstGeom>
        </p:spPr>
      </p:pic>
      <p:pic>
        <p:nvPicPr>
          <p:cNvPr id="680" name="picture 68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2035276" y="1418590"/>
            <a:ext cx="1252931" cy="490219"/>
          </a:xfrm>
          <a:prstGeom prst="rect">
            <a:avLst/>
          </a:prstGeom>
        </p:spPr>
      </p:pic>
      <p:pic>
        <p:nvPicPr>
          <p:cNvPr id="682" name="picture 682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6422428" y="1416050"/>
            <a:ext cx="1234580" cy="492125"/>
          </a:xfrm>
          <a:prstGeom prst="rect">
            <a:avLst/>
          </a:prstGeom>
        </p:spPr>
      </p:pic>
      <p:pic>
        <p:nvPicPr>
          <p:cNvPr id="684" name="picture 684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21600000">
            <a:off x="393001" y="621665"/>
            <a:ext cx="1043685" cy="494664"/>
          </a:xfrm>
          <a:prstGeom prst="rect">
            <a:avLst/>
          </a:prstGeom>
        </p:spPr>
      </p:pic>
      <p:pic>
        <p:nvPicPr>
          <p:cNvPr id="686" name="picture 686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21600000">
            <a:off x="4767262" y="2208529"/>
            <a:ext cx="1033754" cy="491490"/>
          </a:xfrm>
          <a:prstGeom prst="rect">
            <a:avLst/>
          </a:prstGeom>
        </p:spPr>
      </p:pic>
      <p:pic>
        <p:nvPicPr>
          <p:cNvPr id="688" name="picture 688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21600000">
            <a:off x="5864923" y="628929"/>
            <a:ext cx="1034745" cy="486765"/>
          </a:xfrm>
          <a:prstGeom prst="rect">
            <a:avLst/>
          </a:prstGeom>
        </p:spPr>
      </p:pic>
      <p:pic>
        <p:nvPicPr>
          <p:cNvPr id="690" name="picture 690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21600000">
            <a:off x="397471" y="1419859"/>
            <a:ext cx="706335" cy="488086"/>
          </a:xfrm>
          <a:prstGeom prst="rect">
            <a:avLst/>
          </a:prstGeom>
        </p:spPr>
      </p:pic>
      <p:pic>
        <p:nvPicPr>
          <p:cNvPr id="692" name="picture 692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rot="21600000">
            <a:off x="5858471" y="1415415"/>
            <a:ext cx="494106" cy="495300"/>
          </a:xfrm>
          <a:prstGeom prst="rect">
            <a:avLst/>
          </a:prstGeom>
        </p:spPr>
      </p:pic>
      <p:pic>
        <p:nvPicPr>
          <p:cNvPr id="694" name="picture 694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 rot="21600000">
            <a:off x="10773867" y="2209800"/>
            <a:ext cx="491134" cy="493395"/>
          </a:xfrm>
          <a:prstGeom prst="rect">
            <a:avLst/>
          </a:prstGeom>
        </p:spPr>
      </p:pic>
      <p:pic>
        <p:nvPicPr>
          <p:cNvPr id="696" name="picture 696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 rot="21600000">
            <a:off x="5861443" y="2212340"/>
            <a:ext cx="489153" cy="490854"/>
          </a:xfrm>
          <a:prstGeom prst="rect">
            <a:avLst/>
          </a:prstGeom>
        </p:spPr>
      </p:pic>
      <p:pic>
        <p:nvPicPr>
          <p:cNvPr id="698" name="picture 698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 rot="21600000">
            <a:off x="5312867" y="625475"/>
            <a:ext cx="482701" cy="491490"/>
          </a:xfrm>
          <a:prstGeom prst="rect">
            <a:avLst/>
          </a:prstGeom>
        </p:spPr>
      </p:pic>
      <p:pic>
        <p:nvPicPr>
          <p:cNvPr id="700" name="picture 700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 rot="21600000">
            <a:off x="6411023" y="3001645"/>
            <a:ext cx="482689" cy="490854"/>
          </a:xfrm>
          <a:prstGeom prst="rect">
            <a:avLst/>
          </a:prstGeom>
        </p:spPr>
      </p:pic>
      <p:pic>
        <p:nvPicPr>
          <p:cNvPr id="702" name="picture 702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 rot="21600000">
            <a:off x="3692918" y="629284"/>
            <a:ext cx="463854" cy="489585"/>
          </a:xfrm>
          <a:prstGeom prst="rect">
            <a:avLst/>
          </a:prstGeom>
        </p:spPr>
      </p:pic>
      <p:pic>
        <p:nvPicPr>
          <p:cNvPr id="704" name="picture 704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 rot="21600000">
            <a:off x="10793704" y="622934"/>
            <a:ext cx="453440" cy="490220"/>
          </a:xfrm>
          <a:prstGeom prst="rect">
            <a:avLst/>
          </a:prstGeom>
        </p:spPr>
      </p:pic>
      <p:pic>
        <p:nvPicPr>
          <p:cNvPr id="706" name="picture 706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 rot="21600000">
            <a:off x="1490167" y="1416050"/>
            <a:ext cx="451447" cy="490220"/>
          </a:xfrm>
          <a:prstGeom prst="rect">
            <a:avLst/>
          </a:prstGeom>
        </p:spPr>
      </p:pic>
      <p:pic>
        <p:nvPicPr>
          <p:cNvPr id="708" name="picture 708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 rot="21600000">
            <a:off x="10227767" y="623570"/>
            <a:ext cx="451446" cy="490220"/>
          </a:xfrm>
          <a:prstGeom prst="rect">
            <a:avLst/>
          </a:prstGeom>
        </p:spPr>
      </p:pic>
      <p:pic>
        <p:nvPicPr>
          <p:cNvPr id="710" name="picture 710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 rot="21600000">
            <a:off x="4773218" y="655320"/>
            <a:ext cx="479221" cy="457834"/>
          </a:xfrm>
          <a:prstGeom prst="rect">
            <a:avLst/>
          </a:prstGeom>
        </p:spPr>
      </p:pic>
      <p:pic>
        <p:nvPicPr>
          <p:cNvPr id="712" name="picture 712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 rot="21600000">
            <a:off x="6425907" y="2229484"/>
            <a:ext cx="451434" cy="466090"/>
          </a:xfrm>
          <a:prstGeom prst="rect">
            <a:avLst/>
          </a:prstGeom>
        </p:spPr>
      </p:pic>
      <p:pic>
        <p:nvPicPr>
          <p:cNvPr id="714" name="picture 714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 rot="21600000">
            <a:off x="10251821" y="3796029"/>
            <a:ext cx="184797" cy="488314"/>
          </a:xfrm>
          <a:prstGeom prst="rect">
            <a:avLst/>
          </a:prstGeom>
        </p:spPr>
      </p:pic>
      <p:pic>
        <p:nvPicPr>
          <p:cNvPr id="716" name="picture 716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 rot="21600000">
            <a:off x="7025004" y="3147059"/>
            <a:ext cx="90805" cy="284480"/>
          </a:xfrm>
          <a:prstGeom prst="rect">
            <a:avLst/>
          </a:prstGeom>
        </p:spPr>
      </p:pic>
      <p:pic>
        <p:nvPicPr>
          <p:cNvPr id="718" name="picture 718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 rot="21600000">
            <a:off x="1564005" y="769620"/>
            <a:ext cx="90805" cy="284479"/>
          </a:xfrm>
          <a:prstGeom prst="rect">
            <a:avLst/>
          </a:prstGeom>
        </p:spPr>
      </p:pic>
      <p:pic>
        <p:nvPicPr>
          <p:cNvPr id="720" name="picture 720"/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 rot="21600000">
            <a:off x="4279099" y="981709"/>
            <a:ext cx="98743" cy="134620"/>
          </a:xfrm>
          <a:prstGeom prst="rect">
            <a:avLst/>
          </a:prstGeom>
        </p:spPr>
      </p:pic>
      <p:pic>
        <p:nvPicPr>
          <p:cNvPr id="722" name="picture 722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 rot="21600000">
            <a:off x="4279099" y="3359150"/>
            <a:ext cx="98743" cy="134620"/>
          </a:xfrm>
          <a:prstGeom prst="rect">
            <a:avLst/>
          </a:prstGeom>
        </p:spPr>
      </p:pic>
      <p:pic>
        <p:nvPicPr>
          <p:cNvPr id="724" name="picture 724"/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 rot="21600000">
            <a:off x="7009600" y="981709"/>
            <a:ext cx="98742" cy="134620"/>
          </a:xfrm>
          <a:prstGeom prst="rect">
            <a:avLst/>
          </a:prstGeom>
        </p:spPr>
      </p:pic>
      <p:pic>
        <p:nvPicPr>
          <p:cNvPr id="726" name="picture 726"/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 rot="21600000">
            <a:off x="7009600" y="2566670"/>
            <a:ext cx="98742" cy="134620"/>
          </a:xfrm>
          <a:prstGeom prst="rect">
            <a:avLst/>
          </a:prstGeom>
        </p:spPr>
      </p:pic>
      <p:pic>
        <p:nvPicPr>
          <p:cNvPr id="728" name="picture 728"/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 rot="21600000">
            <a:off x="10286200" y="2566670"/>
            <a:ext cx="98742" cy="13462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0" name="picture 73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732" name="textbox 732"/>
          <p:cNvSpPr/>
          <p:nvPr/>
        </p:nvSpPr>
        <p:spPr>
          <a:xfrm>
            <a:off x="1479988" y="310610"/>
            <a:ext cx="10627359" cy="465835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3000"/>
              </a:lnSpc>
            </a:pPr>
            <a:r>
              <a:rPr sz="4400" b="1" kern="0" spc="1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解释：</a:t>
            </a:r>
            <a:r>
              <a:rPr sz="4400" b="1" kern="0" spc="-9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4400" b="1" kern="0" spc="1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舍利弗</a:t>
            </a:r>
            <a:r>
              <a:rPr sz="4400" b="1" kern="0" spc="-4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4400" b="1" kern="0" spc="1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4400" b="1" kern="0" spc="-8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4400" b="1" kern="0" spc="1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下方</a:t>
            </a:r>
            <a:r>
              <a:rPr sz="4400" b="1" kern="0" spc="1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世界有师子佛、</a:t>
            </a:r>
            <a:r>
              <a:rPr sz="4400" b="1" kern="0" spc="-9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4400" b="1" kern="0" spc="1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</a:t>
            </a:r>
            <a:endParaRPr lang="en-US" altLang="en-US" sz="4400" dirty="0"/>
          </a:p>
          <a:p>
            <a:pPr marL="12700" indent="23495" algn="l" rtl="0" eaLnBrk="0">
              <a:lnSpc>
                <a:spcPct val="101000"/>
              </a:lnSpc>
              <a:spcBef>
                <a:spcPts val="125"/>
              </a:spcBef>
            </a:pPr>
            <a:r>
              <a:rPr sz="4400" b="1" kern="0" spc="1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闻佛、</a:t>
            </a:r>
            <a:r>
              <a:rPr sz="4400" b="1" kern="0" spc="-9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4400" b="1" kern="0" spc="1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名光佛、</a:t>
            </a:r>
            <a:r>
              <a:rPr sz="4400" b="1" kern="0" spc="-9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4400" b="1" kern="0" spc="1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达摩佛、</a:t>
            </a:r>
            <a:r>
              <a:rPr sz="4400" b="1" kern="0" spc="-9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4400" b="1" kern="0" spc="1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法幢佛、</a:t>
            </a:r>
            <a:r>
              <a:rPr sz="4400" b="1" kern="0" spc="-9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4400" b="1" kern="0" spc="1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持法</a:t>
            </a:r>
            <a:r>
              <a:rPr sz="44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</a:t>
            </a:r>
            <a:r>
              <a:rPr sz="4400" b="1" kern="0" spc="2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佛等；</a:t>
            </a:r>
            <a:r>
              <a:rPr sz="4400" b="1" kern="0" spc="-6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4400" b="1" kern="0" spc="2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各方都有多得</a:t>
            </a:r>
            <a:r>
              <a:rPr sz="4400" b="1" kern="0" spc="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像恒河沙一般的佛，</a:t>
            </a:r>
            <a:r>
              <a:rPr sz="44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4400" b="1" kern="0" spc="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各在各自的国度里</a:t>
            </a:r>
            <a:r>
              <a:rPr sz="4400" b="1" kern="0" spc="-4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4400" b="1" kern="0" spc="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4400" b="1" kern="0" spc="-8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4400" b="1" kern="0" spc="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以无量辩才讲经说</a:t>
            </a:r>
            <a:r>
              <a:rPr sz="44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</a:t>
            </a:r>
            <a:r>
              <a:rPr sz="4400" b="1" kern="0" spc="1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法</a:t>
            </a:r>
            <a:r>
              <a:rPr sz="4400" b="1" kern="0" spc="-3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4400" b="1" kern="0" spc="1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4400" b="1" kern="0" spc="-9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4400" b="1" kern="0" spc="1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在三千大千世界里</a:t>
            </a:r>
            <a:r>
              <a:rPr sz="4400" b="1" kern="0" spc="-4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4400" b="1" kern="0" spc="1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4400" b="1" kern="0" spc="-9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4400" b="1" kern="0" spc="1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要众生们能相</a:t>
            </a:r>
            <a:r>
              <a:rPr sz="44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</a:t>
            </a:r>
            <a:r>
              <a:rPr sz="4400" b="1" kern="0" spc="2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信极乐世界种种不可思</a:t>
            </a:r>
            <a:r>
              <a:rPr sz="4400" b="1" kern="0" spc="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议的功德</a:t>
            </a:r>
            <a:r>
              <a:rPr sz="4400" b="1" kern="0" spc="-4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4400" b="1" kern="0" spc="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4400" b="1" kern="0" spc="-9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4400" b="1" kern="0" spc="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和一</a:t>
            </a:r>
            <a:r>
              <a:rPr sz="44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</a:t>
            </a:r>
            <a:r>
              <a:rPr sz="4400" b="1" kern="0" spc="2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切诸佛所护念的这部经。</a:t>
            </a:r>
            <a:endParaRPr lang="en-US" altLang="en-US" sz="4400" dirty="0"/>
          </a:p>
        </p:txBody>
      </p:sp>
      <p:pic>
        <p:nvPicPr>
          <p:cNvPr id="734" name="picture 7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2603500"/>
            <a:ext cx="1415795" cy="42545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6" name="picture 73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738" name="picture 7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226776" y="4121488"/>
            <a:ext cx="1939957" cy="2654215"/>
          </a:xfrm>
          <a:prstGeom prst="rect">
            <a:avLst/>
          </a:prstGeom>
        </p:spPr>
      </p:pic>
      <p:pic>
        <p:nvPicPr>
          <p:cNvPr id="740" name="picture 7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581376" y="1301750"/>
            <a:ext cx="8898332" cy="496570"/>
          </a:xfrm>
          <a:prstGeom prst="rect">
            <a:avLst/>
          </a:prstGeom>
        </p:spPr>
      </p:pic>
      <p:pic>
        <p:nvPicPr>
          <p:cNvPr id="742" name="picture 7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39613" y="6105832"/>
            <a:ext cx="3591871" cy="752167"/>
          </a:xfrm>
          <a:prstGeom prst="rect">
            <a:avLst/>
          </a:prstGeom>
        </p:spPr>
      </p:pic>
      <p:pic>
        <p:nvPicPr>
          <p:cNvPr id="744" name="picture 74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766271" y="4230370"/>
            <a:ext cx="5398592" cy="494664"/>
          </a:xfrm>
          <a:prstGeom prst="rect">
            <a:avLst/>
          </a:prstGeom>
        </p:spPr>
      </p:pic>
      <p:pic>
        <p:nvPicPr>
          <p:cNvPr id="746" name="picture 74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4766767" y="2767965"/>
            <a:ext cx="3223615" cy="493394"/>
          </a:xfrm>
          <a:prstGeom prst="rect">
            <a:avLst/>
          </a:prstGeom>
        </p:spPr>
      </p:pic>
      <p:pic>
        <p:nvPicPr>
          <p:cNvPr id="748" name="picture 74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6951167" y="572134"/>
            <a:ext cx="2344141" cy="494030"/>
          </a:xfrm>
          <a:prstGeom prst="rect">
            <a:avLst/>
          </a:prstGeom>
        </p:spPr>
      </p:pic>
      <p:pic>
        <p:nvPicPr>
          <p:cNvPr id="750" name="picture 75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4767262" y="3502659"/>
            <a:ext cx="2132406" cy="488950"/>
          </a:xfrm>
          <a:prstGeom prst="rect">
            <a:avLst/>
          </a:prstGeom>
        </p:spPr>
      </p:pic>
      <p:pic>
        <p:nvPicPr>
          <p:cNvPr id="752" name="picture 75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396976" y="1308734"/>
            <a:ext cx="1799031" cy="488086"/>
          </a:xfrm>
          <a:prstGeom prst="rect">
            <a:avLst/>
          </a:prstGeom>
        </p:spPr>
      </p:pic>
      <p:pic>
        <p:nvPicPr>
          <p:cNvPr id="754" name="picture 75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404418" y="3501390"/>
            <a:ext cx="1558518" cy="494029"/>
          </a:xfrm>
          <a:prstGeom prst="rect">
            <a:avLst/>
          </a:prstGeom>
        </p:spPr>
      </p:pic>
      <p:pic>
        <p:nvPicPr>
          <p:cNvPr id="756" name="picture 75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6403085" y="2042795"/>
            <a:ext cx="1563979" cy="487045"/>
          </a:xfrm>
          <a:prstGeom prst="rect">
            <a:avLst/>
          </a:prstGeom>
        </p:spPr>
      </p:pic>
      <p:pic>
        <p:nvPicPr>
          <p:cNvPr id="758" name="picture 75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4766271" y="2035809"/>
            <a:ext cx="1252435" cy="492531"/>
          </a:xfrm>
          <a:prstGeom prst="rect">
            <a:avLst/>
          </a:prstGeom>
        </p:spPr>
      </p:pic>
      <p:pic>
        <p:nvPicPr>
          <p:cNvPr id="760" name="picture 760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10227272" y="2036445"/>
            <a:ext cx="1040205" cy="496570"/>
          </a:xfrm>
          <a:prstGeom prst="rect">
            <a:avLst/>
          </a:prstGeom>
        </p:spPr>
      </p:pic>
      <p:pic>
        <p:nvPicPr>
          <p:cNvPr id="762" name="picture 76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393001" y="571500"/>
            <a:ext cx="1043685" cy="494665"/>
          </a:xfrm>
          <a:prstGeom prst="rect">
            <a:avLst/>
          </a:prstGeom>
        </p:spPr>
      </p:pic>
      <p:pic>
        <p:nvPicPr>
          <p:cNvPr id="764" name="picture 764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10227272" y="3499484"/>
            <a:ext cx="1038224" cy="494665"/>
          </a:xfrm>
          <a:prstGeom prst="rect">
            <a:avLst/>
          </a:prstGeom>
        </p:spPr>
      </p:pic>
      <p:pic>
        <p:nvPicPr>
          <p:cNvPr id="766" name="picture 766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21600000">
            <a:off x="395986" y="4232909"/>
            <a:ext cx="1034249" cy="495934"/>
          </a:xfrm>
          <a:prstGeom prst="rect">
            <a:avLst/>
          </a:prstGeom>
        </p:spPr>
      </p:pic>
      <p:pic>
        <p:nvPicPr>
          <p:cNvPr id="768" name="picture 768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21600000">
            <a:off x="391020" y="4960620"/>
            <a:ext cx="1048143" cy="485774"/>
          </a:xfrm>
          <a:prstGeom prst="rect">
            <a:avLst/>
          </a:prstGeom>
        </p:spPr>
      </p:pic>
      <p:pic>
        <p:nvPicPr>
          <p:cNvPr id="770" name="picture 770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21600000">
            <a:off x="5318823" y="578764"/>
            <a:ext cx="1034745" cy="486765"/>
          </a:xfrm>
          <a:prstGeom prst="rect">
            <a:avLst/>
          </a:prstGeom>
        </p:spPr>
      </p:pic>
      <p:pic>
        <p:nvPicPr>
          <p:cNvPr id="772" name="picture 772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21600000">
            <a:off x="2033790" y="575309"/>
            <a:ext cx="1019860" cy="493395"/>
          </a:xfrm>
          <a:prstGeom prst="rect">
            <a:avLst/>
          </a:prstGeom>
        </p:spPr>
      </p:pic>
      <p:pic>
        <p:nvPicPr>
          <p:cNvPr id="774" name="picture 774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rot="21600000">
            <a:off x="4227613" y="575309"/>
            <a:ext cx="1021855" cy="491490"/>
          </a:xfrm>
          <a:prstGeom prst="rect">
            <a:avLst/>
          </a:prstGeom>
        </p:spPr>
      </p:pic>
      <p:pic>
        <p:nvPicPr>
          <p:cNvPr id="776" name="picture 776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 rot="21600000">
            <a:off x="400443" y="2035175"/>
            <a:ext cx="1009459" cy="494665"/>
          </a:xfrm>
          <a:prstGeom prst="rect">
            <a:avLst/>
          </a:prstGeom>
        </p:spPr>
      </p:pic>
      <p:pic>
        <p:nvPicPr>
          <p:cNvPr id="778" name="picture 778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 rot="21600000">
            <a:off x="10773372" y="577215"/>
            <a:ext cx="706335" cy="488086"/>
          </a:xfrm>
          <a:prstGeom prst="rect">
            <a:avLst/>
          </a:prstGeom>
        </p:spPr>
      </p:pic>
      <p:pic>
        <p:nvPicPr>
          <p:cNvPr id="780" name="picture 780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 rot="21600000">
            <a:off x="3669106" y="2769234"/>
            <a:ext cx="500062" cy="490855"/>
          </a:xfrm>
          <a:prstGeom prst="rect">
            <a:avLst/>
          </a:prstGeom>
        </p:spPr>
      </p:pic>
      <p:pic>
        <p:nvPicPr>
          <p:cNvPr id="782" name="picture 782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 rot="21600000">
            <a:off x="7497267" y="3498850"/>
            <a:ext cx="494601" cy="494664"/>
          </a:xfrm>
          <a:prstGeom prst="rect">
            <a:avLst/>
          </a:prstGeom>
        </p:spPr>
      </p:pic>
      <p:pic>
        <p:nvPicPr>
          <p:cNvPr id="784" name="picture 784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 rot="21600000">
            <a:off x="4221162" y="2033270"/>
            <a:ext cx="493611" cy="495300"/>
          </a:xfrm>
          <a:prstGeom prst="rect">
            <a:avLst/>
          </a:prstGeom>
        </p:spPr>
      </p:pic>
      <p:pic>
        <p:nvPicPr>
          <p:cNvPr id="786" name="picture 786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 rot="21600000">
            <a:off x="8043862" y="3502025"/>
            <a:ext cx="494106" cy="493395"/>
          </a:xfrm>
          <a:prstGeom prst="rect">
            <a:avLst/>
          </a:prstGeom>
        </p:spPr>
      </p:pic>
      <p:pic>
        <p:nvPicPr>
          <p:cNvPr id="788" name="picture 788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 rot="21600000">
            <a:off x="8044853" y="2034540"/>
            <a:ext cx="492125" cy="494029"/>
          </a:xfrm>
          <a:prstGeom prst="rect">
            <a:avLst/>
          </a:prstGeom>
        </p:spPr>
      </p:pic>
      <p:pic>
        <p:nvPicPr>
          <p:cNvPr id="790" name="picture 790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 rot="21600000">
            <a:off x="2582367" y="3500754"/>
            <a:ext cx="491134" cy="493395"/>
          </a:xfrm>
          <a:prstGeom prst="rect">
            <a:avLst/>
          </a:prstGeom>
        </p:spPr>
      </p:pic>
      <p:pic>
        <p:nvPicPr>
          <p:cNvPr id="792" name="picture 792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 rot="21600000">
            <a:off x="2580881" y="4231004"/>
            <a:ext cx="493115" cy="490854"/>
          </a:xfrm>
          <a:prstGeom prst="rect">
            <a:avLst/>
          </a:prstGeom>
        </p:spPr>
      </p:pic>
      <p:pic>
        <p:nvPicPr>
          <p:cNvPr id="794" name="picture 794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 rot="21600000">
            <a:off x="4223143" y="4234179"/>
            <a:ext cx="492125" cy="490854"/>
          </a:xfrm>
          <a:prstGeom prst="rect">
            <a:avLst/>
          </a:prstGeom>
        </p:spPr>
      </p:pic>
      <p:pic>
        <p:nvPicPr>
          <p:cNvPr id="796" name="picture 796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 rot="21600000">
            <a:off x="10774362" y="2767329"/>
            <a:ext cx="486167" cy="495934"/>
          </a:xfrm>
          <a:prstGeom prst="rect">
            <a:avLst/>
          </a:prstGeom>
        </p:spPr>
      </p:pic>
      <p:pic>
        <p:nvPicPr>
          <p:cNvPr id="798" name="picture 798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 rot="21600000">
            <a:off x="3127476" y="2767965"/>
            <a:ext cx="492620" cy="488314"/>
          </a:xfrm>
          <a:prstGeom prst="rect">
            <a:avLst/>
          </a:prstGeom>
        </p:spPr>
      </p:pic>
      <p:pic>
        <p:nvPicPr>
          <p:cNvPr id="800" name="picture 800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 rot="21600000">
            <a:off x="1491653" y="2038984"/>
            <a:ext cx="491629" cy="488950"/>
          </a:xfrm>
          <a:prstGeom prst="rect">
            <a:avLst/>
          </a:prstGeom>
        </p:spPr>
      </p:pic>
      <p:pic>
        <p:nvPicPr>
          <p:cNvPr id="802" name="picture 802"/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 rot="21600000">
            <a:off x="8591943" y="2771775"/>
            <a:ext cx="489153" cy="490854"/>
          </a:xfrm>
          <a:prstGeom prst="rect">
            <a:avLst/>
          </a:prstGeom>
        </p:spPr>
      </p:pic>
      <p:pic>
        <p:nvPicPr>
          <p:cNvPr id="804" name="picture 804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 rot="21600000">
            <a:off x="8595423" y="3499484"/>
            <a:ext cx="481699" cy="497205"/>
          </a:xfrm>
          <a:prstGeom prst="rect">
            <a:avLst/>
          </a:prstGeom>
        </p:spPr>
      </p:pic>
      <p:pic>
        <p:nvPicPr>
          <p:cNvPr id="806" name="picture 806"/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 rot="21600000">
            <a:off x="3674071" y="4236084"/>
            <a:ext cx="493115" cy="482600"/>
          </a:xfrm>
          <a:prstGeom prst="rect">
            <a:avLst/>
          </a:prstGeom>
        </p:spPr>
      </p:pic>
      <p:pic>
        <p:nvPicPr>
          <p:cNvPr id="808" name="picture 808"/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 rot="21600000">
            <a:off x="4220171" y="2773679"/>
            <a:ext cx="492125" cy="482600"/>
          </a:xfrm>
          <a:prstGeom prst="rect">
            <a:avLst/>
          </a:prstGeom>
        </p:spPr>
      </p:pic>
      <p:pic>
        <p:nvPicPr>
          <p:cNvPr id="810" name="picture 810"/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 rot="21600000">
            <a:off x="9141523" y="3500120"/>
            <a:ext cx="482689" cy="490854"/>
          </a:xfrm>
          <a:prstGeom prst="rect">
            <a:avLst/>
          </a:prstGeom>
        </p:spPr>
      </p:pic>
      <p:pic>
        <p:nvPicPr>
          <p:cNvPr id="812" name="picture 812"/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 rot="21600000">
            <a:off x="943571" y="2771775"/>
            <a:ext cx="483692" cy="487679"/>
          </a:xfrm>
          <a:prstGeom prst="rect">
            <a:avLst/>
          </a:prstGeom>
        </p:spPr>
      </p:pic>
      <p:pic>
        <p:nvPicPr>
          <p:cNvPr id="814" name="picture 814"/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 rot="21600000">
            <a:off x="2581871" y="2040255"/>
            <a:ext cx="483692" cy="487679"/>
          </a:xfrm>
          <a:prstGeom prst="rect">
            <a:avLst/>
          </a:prstGeom>
        </p:spPr>
      </p:pic>
      <p:pic>
        <p:nvPicPr>
          <p:cNvPr id="816" name="picture 816"/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 rot="21600000">
            <a:off x="8588972" y="2040255"/>
            <a:ext cx="483691" cy="487679"/>
          </a:xfrm>
          <a:prstGeom prst="rect">
            <a:avLst/>
          </a:prstGeom>
        </p:spPr>
      </p:pic>
      <p:pic>
        <p:nvPicPr>
          <p:cNvPr id="818" name="picture 818"/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 rot="21600000">
            <a:off x="2583357" y="2784475"/>
            <a:ext cx="492125" cy="476250"/>
          </a:xfrm>
          <a:prstGeom prst="rect">
            <a:avLst/>
          </a:prstGeom>
        </p:spPr>
      </p:pic>
      <p:pic>
        <p:nvPicPr>
          <p:cNvPr id="820" name="picture 820"/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 rot="21600000">
            <a:off x="3129457" y="4247514"/>
            <a:ext cx="492125" cy="476250"/>
          </a:xfrm>
          <a:prstGeom prst="rect">
            <a:avLst/>
          </a:prstGeom>
        </p:spPr>
      </p:pic>
      <p:pic>
        <p:nvPicPr>
          <p:cNvPr id="822" name="picture 822"/>
          <p:cNvPicPr>
            <a:picLocks noChangeAspect="1"/>
          </p:cNvPicPr>
          <p:nvPr/>
        </p:nvPicPr>
        <p:blipFill>
          <a:blip r:embed="rId44"/>
          <a:stretch>
            <a:fillRect/>
          </a:stretch>
        </p:blipFill>
        <p:spPr>
          <a:xfrm rot="21600000">
            <a:off x="4220667" y="3514725"/>
            <a:ext cx="493115" cy="472439"/>
          </a:xfrm>
          <a:prstGeom prst="rect">
            <a:avLst/>
          </a:prstGeom>
        </p:spPr>
      </p:pic>
      <p:pic>
        <p:nvPicPr>
          <p:cNvPr id="824" name="picture 824"/>
          <p:cNvPicPr>
            <a:picLocks noChangeAspect="1"/>
          </p:cNvPicPr>
          <p:nvPr/>
        </p:nvPicPr>
        <p:blipFill>
          <a:blip r:embed="rId45"/>
          <a:stretch>
            <a:fillRect/>
          </a:stretch>
        </p:blipFill>
        <p:spPr>
          <a:xfrm rot="21600000">
            <a:off x="9681667" y="573404"/>
            <a:ext cx="473278" cy="490854"/>
          </a:xfrm>
          <a:prstGeom prst="rect">
            <a:avLst/>
          </a:prstGeom>
        </p:spPr>
      </p:pic>
      <p:pic>
        <p:nvPicPr>
          <p:cNvPr id="826" name="picture 826"/>
          <p:cNvPicPr>
            <a:picLocks noChangeAspect="1"/>
          </p:cNvPicPr>
          <p:nvPr/>
        </p:nvPicPr>
        <p:blipFill>
          <a:blip r:embed="rId46"/>
          <a:stretch>
            <a:fillRect/>
          </a:stretch>
        </p:blipFill>
        <p:spPr>
          <a:xfrm rot="21600000">
            <a:off x="9682162" y="2036445"/>
            <a:ext cx="467817" cy="492760"/>
          </a:xfrm>
          <a:prstGeom prst="rect">
            <a:avLst/>
          </a:prstGeom>
        </p:spPr>
      </p:pic>
      <p:pic>
        <p:nvPicPr>
          <p:cNvPr id="828" name="picture 828"/>
          <p:cNvPicPr>
            <a:picLocks noChangeAspect="1"/>
          </p:cNvPicPr>
          <p:nvPr/>
        </p:nvPicPr>
        <p:blipFill>
          <a:blip r:embed="rId47"/>
          <a:stretch>
            <a:fillRect/>
          </a:stretch>
        </p:blipFill>
        <p:spPr>
          <a:xfrm rot="21600000">
            <a:off x="2036762" y="2767965"/>
            <a:ext cx="467816" cy="492759"/>
          </a:xfrm>
          <a:prstGeom prst="rect">
            <a:avLst/>
          </a:prstGeom>
        </p:spPr>
      </p:pic>
      <p:pic>
        <p:nvPicPr>
          <p:cNvPr id="830" name="picture 830"/>
          <p:cNvPicPr>
            <a:picLocks noChangeAspect="1"/>
          </p:cNvPicPr>
          <p:nvPr/>
        </p:nvPicPr>
        <p:blipFill>
          <a:blip r:embed="rId48"/>
          <a:stretch>
            <a:fillRect/>
          </a:stretch>
        </p:blipFill>
        <p:spPr>
          <a:xfrm rot="21600000">
            <a:off x="3135909" y="3519804"/>
            <a:ext cx="487654" cy="471170"/>
          </a:xfrm>
          <a:prstGeom prst="rect">
            <a:avLst/>
          </a:prstGeom>
        </p:spPr>
      </p:pic>
      <p:pic>
        <p:nvPicPr>
          <p:cNvPr id="832" name="picture 832"/>
          <p:cNvPicPr>
            <a:picLocks noChangeAspect="1"/>
          </p:cNvPicPr>
          <p:nvPr/>
        </p:nvPicPr>
        <p:blipFill>
          <a:blip r:embed="rId49"/>
          <a:stretch>
            <a:fillRect/>
          </a:stretch>
        </p:blipFill>
        <p:spPr>
          <a:xfrm rot="21600000">
            <a:off x="3146818" y="579120"/>
            <a:ext cx="463854" cy="489584"/>
          </a:xfrm>
          <a:prstGeom prst="rect">
            <a:avLst/>
          </a:prstGeom>
        </p:spPr>
      </p:pic>
      <p:pic>
        <p:nvPicPr>
          <p:cNvPr id="834" name="picture 834"/>
          <p:cNvPicPr>
            <a:picLocks noChangeAspect="1"/>
          </p:cNvPicPr>
          <p:nvPr/>
        </p:nvPicPr>
        <p:blipFill>
          <a:blip r:embed="rId50"/>
          <a:stretch>
            <a:fillRect/>
          </a:stretch>
        </p:blipFill>
        <p:spPr>
          <a:xfrm rot="21600000">
            <a:off x="3680028" y="2037715"/>
            <a:ext cx="483184" cy="468629"/>
          </a:xfrm>
          <a:prstGeom prst="rect">
            <a:avLst/>
          </a:prstGeom>
        </p:spPr>
      </p:pic>
      <p:pic>
        <p:nvPicPr>
          <p:cNvPr id="836" name="picture 836"/>
          <p:cNvPicPr>
            <a:picLocks noChangeAspect="1"/>
          </p:cNvPicPr>
          <p:nvPr/>
        </p:nvPicPr>
        <p:blipFill>
          <a:blip r:embed="rId51"/>
          <a:stretch>
            <a:fillRect/>
          </a:stretch>
        </p:blipFill>
        <p:spPr>
          <a:xfrm rot="21600000">
            <a:off x="2056104" y="4231004"/>
            <a:ext cx="441033" cy="493395"/>
          </a:xfrm>
          <a:prstGeom prst="rect">
            <a:avLst/>
          </a:prstGeom>
        </p:spPr>
      </p:pic>
      <p:pic>
        <p:nvPicPr>
          <p:cNvPr id="838" name="picture 838"/>
          <p:cNvPicPr>
            <a:picLocks noChangeAspect="1"/>
          </p:cNvPicPr>
          <p:nvPr/>
        </p:nvPicPr>
        <p:blipFill>
          <a:blip r:embed="rId52"/>
          <a:stretch>
            <a:fillRect/>
          </a:stretch>
        </p:blipFill>
        <p:spPr>
          <a:xfrm rot="21600000">
            <a:off x="8048828" y="2797809"/>
            <a:ext cx="482689" cy="448945"/>
          </a:xfrm>
          <a:prstGeom prst="rect">
            <a:avLst/>
          </a:prstGeom>
        </p:spPr>
      </p:pic>
      <p:pic>
        <p:nvPicPr>
          <p:cNvPr id="840" name="picture 840"/>
          <p:cNvPicPr>
            <a:picLocks noChangeAspect="1"/>
          </p:cNvPicPr>
          <p:nvPr/>
        </p:nvPicPr>
        <p:blipFill>
          <a:blip r:embed="rId53"/>
          <a:stretch>
            <a:fillRect/>
          </a:stretch>
        </p:blipFill>
        <p:spPr>
          <a:xfrm rot="21600000">
            <a:off x="10254056" y="2772409"/>
            <a:ext cx="440042" cy="486410"/>
          </a:xfrm>
          <a:prstGeom prst="rect">
            <a:avLst/>
          </a:prstGeom>
        </p:spPr>
      </p:pic>
      <p:pic>
        <p:nvPicPr>
          <p:cNvPr id="842" name="picture 842"/>
          <p:cNvPicPr>
            <a:picLocks noChangeAspect="1"/>
          </p:cNvPicPr>
          <p:nvPr/>
        </p:nvPicPr>
        <p:blipFill>
          <a:blip r:embed="rId54"/>
          <a:stretch>
            <a:fillRect/>
          </a:stretch>
        </p:blipFill>
        <p:spPr>
          <a:xfrm rot="21600000">
            <a:off x="9156408" y="2788920"/>
            <a:ext cx="451433" cy="466089"/>
          </a:xfrm>
          <a:prstGeom prst="rect">
            <a:avLst/>
          </a:prstGeom>
        </p:spPr>
      </p:pic>
      <p:pic>
        <p:nvPicPr>
          <p:cNvPr id="844" name="picture 844"/>
          <p:cNvPicPr>
            <a:picLocks noChangeAspect="1"/>
          </p:cNvPicPr>
          <p:nvPr/>
        </p:nvPicPr>
        <p:blipFill>
          <a:blip r:embed="rId55"/>
          <a:stretch>
            <a:fillRect/>
          </a:stretch>
        </p:blipFill>
        <p:spPr>
          <a:xfrm rot="21600000">
            <a:off x="429221" y="2771775"/>
            <a:ext cx="430606" cy="486409"/>
          </a:xfrm>
          <a:prstGeom prst="rect">
            <a:avLst/>
          </a:prstGeom>
        </p:spPr>
      </p:pic>
      <p:pic>
        <p:nvPicPr>
          <p:cNvPr id="846" name="picture 846"/>
          <p:cNvPicPr>
            <a:picLocks noChangeAspect="1"/>
          </p:cNvPicPr>
          <p:nvPr/>
        </p:nvPicPr>
        <p:blipFill>
          <a:blip r:embed="rId56"/>
          <a:stretch>
            <a:fillRect/>
          </a:stretch>
        </p:blipFill>
        <p:spPr>
          <a:xfrm rot="21600000">
            <a:off x="2043709" y="2068195"/>
            <a:ext cx="476745" cy="436245"/>
          </a:xfrm>
          <a:prstGeom prst="rect">
            <a:avLst/>
          </a:prstGeom>
        </p:spPr>
      </p:pic>
      <p:pic>
        <p:nvPicPr>
          <p:cNvPr id="848" name="picture 848"/>
          <p:cNvPicPr>
            <a:picLocks noChangeAspect="1"/>
          </p:cNvPicPr>
          <p:nvPr/>
        </p:nvPicPr>
        <p:blipFill>
          <a:blip r:embed="rId57"/>
          <a:stretch>
            <a:fillRect/>
          </a:stretch>
        </p:blipFill>
        <p:spPr>
          <a:xfrm rot="21600000">
            <a:off x="10235210" y="605154"/>
            <a:ext cx="476744" cy="436245"/>
          </a:xfrm>
          <a:prstGeom prst="rect">
            <a:avLst/>
          </a:prstGeom>
        </p:spPr>
      </p:pic>
      <p:pic>
        <p:nvPicPr>
          <p:cNvPr id="850" name="picture 850"/>
          <p:cNvPicPr>
            <a:picLocks noChangeAspect="1"/>
          </p:cNvPicPr>
          <p:nvPr/>
        </p:nvPicPr>
        <p:blipFill>
          <a:blip r:embed="rId58"/>
          <a:stretch>
            <a:fillRect/>
          </a:stretch>
        </p:blipFill>
        <p:spPr>
          <a:xfrm rot="21600000">
            <a:off x="3682009" y="3542664"/>
            <a:ext cx="479221" cy="417195"/>
          </a:xfrm>
          <a:prstGeom prst="rect">
            <a:avLst/>
          </a:prstGeom>
        </p:spPr>
      </p:pic>
      <p:pic>
        <p:nvPicPr>
          <p:cNvPr id="852" name="picture 852"/>
          <p:cNvPicPr>
            <a:picLocks noChangeAspect="1"/>
          </p:cNvPicPr>
          <p:nvPr/>
        </p:nvPicPr>
        <p:blipFill>
          <a:blip r:embed="rId59"/>
          <a:stretch>
            <a:fillRect/>
          </a:stretch>
        </p:blipFill>
        <p:spPr>
          <a:xfrm rot="21600000">
            <a:off x="9755504" y="3645534"/>
            <a:ext cx="90805" cy="284479"/>
          </a:xfrm>
          <a:prstGeom prst="rect">
            <a:avLst/>
          </a:prstGeom>
        </p:spPr>
      </p:pic>
      <p:pic>
        <p:nvPicPr>
          <p:cNvPr id="854" name="picture 854"/>
          <p:cNvPicPr>
            <a:picLocks noChangeAspect="1"/>
          </p:cNvPicPr>
          <p:nvPr/>
        </p:nvPicPr>
        <p:blipFill>
          <a:blip r:embed="rId60"/>
          <a:stretch>
            <a:fillRect/>
          </a:stretch>
        </p:blipFill>
        <p:spPr>
          <a:xfrm rot="21600000">
            <a:off x="1564005" y="719454"/>
            <a:ext cx="90805" cy="284479"/>
          </a:xfrm>
          <a:prstGeom prst="rect">
            <a:avLst/>
          </a:prstGeom>
        </p:spPr>
      </p:pic>
      <p:pic>
        <p:nvPicPr>
          <p:cNvPr id="856" name="picture 856"/>
          <p:cNvPicPr>
            <a:picLocks noChangeAspect="1"/>
          </p:cNvPicPr>
          <p:nvPr/>
        </p:nvPicPr>
        <p:blipFill>
          <a:blip r:embed="rId61"/>
          <a:stretch>
            <a:fillRect/>
          </a:stretch>
        </p:blipFill>
        <p:spPr>
          <a:xfrm rot="21600000">
            <a:off x="9145485" y="2385212"/>
            <a:ext cx="149822" cy="143128"/>
          </a:xfrm>
          <a:prstGeom prst="rect">
            <a:avLst/>
          </a:prstGeom>
        </p:spPr>
      </p:pic>
      <p:pic>
        <p:nvPicPr>
          <p:cNvPr id="858" name="picture 858"/>
          <p:cNvPicPr>
            <a:picLocks noChangeAspect="1"/>
          </p:cNvPicPr>
          <p:nvPr/>
        </p:nvPicPr>
        <p:blipFill>
          <a:blip r:embed="rId62"/>
          <a:stretch>
            <a:fillRect/>
          </a:stretch>
        </p:blipFill>
        <p:spPr>
          <a:xfrm rot="21600000">
            <a:off x="3138385" y="2385212"/>
            <a:ext cx="149821" cy="143128"/>
          </a:xfrm>
          <a:prstGeom prst="rect">
            <a:avLst/>
          </a:prstGeom>
        </p:spPr>
      </p:pic>
      <p:pic>
        <p:nvPicPr>
          <p:cNvPr id="860" name="picture 860"/>
          <p:cNvPicPr>
            <a:picLocks noChangeAspect="1"/>
          </p:cNvPicPr>
          <p:nvPr/>
        </p:nvPicPr>
        <p:blipFill>
          <a:blip r:embed="rId63"/>
          <a:stretch>
            <a:fillRect/>
          </a:stretch>
        </p:blipFill>
        <p:spPr>
          <a:xfrm rot="21600000">
            <a:off x="1508518" y="5312409"/>
            <a:ext cx="138417" cy="139065"/>
          </a:xfrm>
          <a:prstGeom prst="rect">
            <a:avLst/>
          </a:prstGeom>
        </p:spPr>
      </p:pic>
      <p:pic>
        <p:nvPicPr>
          <p:cNvPr id="862" name="picture 862"/>
          <p:cNvPicPr>
            <a:picLocks noChangeAspect="1"/>
          </p:cNvPicPr>
          <p:nvPr/>
        </p:nvPicPr>
        <p:blipFill>
          <a:blip r:embed="rId64"/>
          <a:stretch>
            <a:fillRect/>
          </a:stretch>
        </p:blipFill>
        <p:spPr>
          <a:xfrm rot="21600000">
            <a:off x="6463499" y="931545"/>
            <a:ext cx="98743" cy="134620"/>
          </a:xfrm>
          <a:prstGeom prst="rect">
            <a:avLst/>
          </a:prstGeom>
        </p:spPr>
      </p:pic>
      <p:pic>
        <p:nvPicPr>
          <p:cNvPr id="864" name="picture 864"/>
          <p:cNvPicPr>
            <a:picLocks noChangeAspect="1"/>
          </p:cNvPicPr>
          <p:nvPr/>
        </p:nvPicPr>
        <p:blipFill>
          <a:blip r:embed="rId65"/>
          <a:stretch>
            <a:fillRect/>
          </a:stretch>
        </p:blipFill>
        <p:spPr>
          <a:xfrm rot="21600000">
            <a:off x="3732999" y="931545"/>
            <a:ext cx="98743" cy="134620"/>
          </a:xfrm>
          <a:prstGeom prst="rect">
            <a:avLst/>
          </a:prstGeom>
        </p:spPr>
      </p:pic>
      <p:pic>
        <p:nvPicPr>
          <p:cNvPr id="866" name="picture 866"/>
          <p:cNvPicPr>
            <a:picLocks noChangeAspect="1"/>
          </p:cNvPicPr>
          <p:nvPr/>
        </p:nvPicPr>
        <p:blipFill>
          <a:blip r:embed="rId66"/>
          <a:stretch>
            <a:fillRect/>
          </a:stretch>
        </p:blipFill>
        <p:spPr>
          <a:xfrm rot="21600000">
            <a:off x="1548599" y="4589144"/>
            <a:ext cx="98742" cy="134620"/>
          </a:xfrm>
          <a:prstGeom prst="rect">
            <a:avLst/>
          </a:prstGeom>
        </p:spPr>
      </p:pic>
      <p:pic>
        <p:nvPicPr>
          <p:cNvPr id="868" name="picture 868"/>
          <p:cNvPicPr>
            <a:picLocks noChangeAspect="1"/>
          </p:cNvPicPr>
          <p:nvPr/>
        </p:nvPicPr>
        <p:blipFill>
          <a:blip r:embed="rId67"/>
          <a:stretch>
            <a:fillRect/>
          </a:stretch>
        </p:blipFill>
        <p:spPr>
          <a:xfrm rot="21600000">
            <a:off x="2094699" y="3857625"/>
            <a:ext cx="98742" cy="134619"/>
          </a:xfrm>
          <a:prstGeom prst="rect">
            <a:avLst/>
          </a:prstGeom>
        </p:spPr>
      </p:pic>
      <p:pic>
        <p:nvPicPr>
          <p:cNvPr id="870" name="picture 870"/>
          <p:cNvPicPr>
            <a:picLocks noChangeAspect="1"/>
          </p:cNvPicPr>
          <p:nvPr/>
        </p:nvPicPr>
        <p:blipFill>
          <a:blip r:embed="rId68"/>
          <a:stretch>
            <a:fillRect/>
          </a:stretch>
        </p:blipFill>
        <p:spPr>
          <a:xfrm rot="21600000">
            <a:off x="1548599" y="3126105"/>
            <a:ext cx="98742" cy="134619"/>
          </a:xfrm>
          <a:prstGeom prst="rect">
            <a:avLst/>
          </a:prstGeom>
        </p:spPr>
      </p:pic>
      <p:pic>
        <p:nvPicPr>
          <p:cNvPr id="872" name="picture 872"/>
          <p:cNvPicPr>
            <a:picLocks noChangeAspect="1"/>
          </p:cNvPicPr>
          <p:nvPr/>
        </p:nvPicPr>
        <p:blipFill>
          <a:blip r:embed="rId69"/>
          <a:stretch>
            <a:fillRect/>
          </a:stretch>
        </p:blipFill>
        <p:spPr>
          <a:xfrm rot="21600000">
            <a:off x="7009600" y="3857625"/>
            <a:ext cx="98742" cy="134619"/>
          </a:xfrm>
          <a:prstGeom prst="rect">
            <a:avLst/>
          </a:prstGeom>
        </p:spPr>
      </p:pic>
      <p:pic>
        <p:nvPicPr>
          <p:cNvPr id="874" name="picture 874"/>
          <p:cNvPicPr>
            <a:picLocks noChangeAspect="1"/>
          </p:cNvPicPr>
          <p:nvPr/>
        </p:nvPicPr>
        <p:blipFill>
          <a:blip r:embed="rId70"/>
          <a:stretch>
            <a:fillRect/>
          </a:stretch>
        </p:blipFill>
        <p:spPr>
          <a:xfrm rot="21600000">
            <a:off x="9740100" y="3126105"/>
            <a:ext cx="98742" cy="134619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6" name="picture 87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878" name="picture 87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2603500"/>
            <a:ext cx="1415795" cy="4254500"/>
          </a:xfrm>
          <a:prstGeom prst="rect">
            <a:avLst/>
          </a:prstGeom>
        </p:spPr>
      </p:pic>
      <p:sp>
        <p:nvSpPr>
          <p:cNvPr id="880" name="textbox 880"/>
          <p:cNvSpPr/>
          <p:nvPr/>
        </p:nvSpPr>
        <p:spPr>
          <a:xfrm>
            <a:off x="1358214" y="434975"/>
            <a:ext cx="10302240" cy="48006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3000"/>
              </a:lnSpc>
            </a:pPr>
            <a:r>
              <a:rPr sz="3500" b="1" kern="0" spc="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解释：</a:t>
            </a:r>
            <a:r>
              <a:rPr sz="3500" b="1" kern="0" spc="-5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舍利弗</a:t>
            </a:r>
            <a:r>
              <a:rPr sz="3500" b="1" kern="0" spc="-2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500" b="1" kern="0" spc="-5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上方世界有梵音佛</a:t>
            </a:r>
            <a:r>
              <a:rPr sz="3500" b="1" kern="0" spc="-6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3500" b="1" kern="0" spc="-6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宿王佛、</a:t>
            </a:r>
            <a:endParaRPr lang="en-US" altLang="en-US" sz="3500" dirty="0"/>
          </a:p>
          <a:p>
            <a:pPr algn="r" rtl="0" eaLnBrk="0">
              <a:lnSpc>
                <a:spcPct val="85000"/>
              </a:lnSpc>
              <a:spcBef>
                <a:spcPts val="1680"/>
              </a:spcBef>
            </a:pPr>
            <a:r>
              <a:rPr sz="3500" b="1" kern="0" spc="1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香上佛</a:t>
            </a:r>
            <a:r>
              <a:rPr sz="3500" b="1" kern="0" spc="-6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1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3500" b="1" kern="0" spc="-6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1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香光佛</a:t>
            </a:r>
            <a:r>
              <a:rPr sz="3500" b="1" kern="0" spc="-6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1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3500" b="1" kern="0" spc="-6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1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大焰肩佛</a:t>
            </a:r>
            <a:r>
              <a:rPr sz="3500" b="1" kern="0" spc="-6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1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3500" b="1" kern="0" spc="-6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1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杂色宝华</a:t>
            </a:r>
            <a:r>
              <a:rPr sz="3500" b="1" kern="0" spc="1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严身佛、</a:t>
            </a:r>
            <a:endParaRPr lang="en-US" altLang="en-US" sz="3500" dirty="0"/>
          </a:p>
          <a:p>
            <a:pPr marL="16510" algn="l" rtl="0" eaLnBrk="0">
              <a:lnSpc>
                <a:spcPts val="5635"/>
              </a:lnSpc>
            </a:pPr>
            <a:r>
              <a:rPr sz="3500" b="1" kern="0" spc="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娑罗树王佛</a:t>
            </a:r>
            <a:r>
              <a:rPr sz="3500" b="1" kern="0" spc="-5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3500" b="1" kern="0" spc="-5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宝华德佛</a:t>
            </a:r>
            <a:r>
              <a:rPr sz="3500" b="1" kern="0" spc="-6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3500" b="1" kern="0" spc="-6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见一切义佛</a:t>
            </a:r>
            <a:r>
              <a:rPr sz="3500" b="1" kern="0" spc="-6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3500" b="1" kern="0" spc="-6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如须弥</a:t>
            </a:r>
            <a:endParaRPr lang="en-US" altLang="en-US" sz="3500" dirty="0"/>
          </a:p>
          <a:p>
            <a:pPr marL="41910" algn="l" rtl="0" eaLnBrk="0">
              <a:lnSpc>
                <a:spcPct val="85000"/>
              </a:lnSpc>
              <a:spcBef>
                <a:spcPts val="2055"/>
              </a:spcBef>
            </a:pPr>
            <a:r>
              <a:rPr sz="3500" b="1" kern="0" spc="2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山佛等；</a:t>
            </a:r>
            <a:r>
              <a:rPr sz="3500" b="1" kern="0" spc="-2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各方都有多得像恒河沙</a:t>
            </a:r>
            <a:r>
              <a:rPr sz="3500" b="1" kern="0" spc="2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一般的佛</a:t>
            </a:r>
            <a:r>
              <a:rPr sz="3500" b="1" kern="0" spc="-5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sz="3500" b="1" kern="0" spc="-6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各</a:t>
            </a:r>
            <a:endParaRPr lang="en-US" altLang="en-US" sz="3500" dirty="0"/>
          </a:p>
          <a:p>
            <a:pPr marL="13970" algn="l" rtl="0" eaLnBrk="0">
              <a:lnSpc>
                <a:spcPct val="136000"/>
              </a:lnSpc>
              <a:spcBef>
                <a:spcPts val="45"/>
              </a:spcBef>
            </a:pPr>
            <a:r>
              <a:rPr sz="3500" b="1" kern="0" spc="2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在各自的国度里</a:t>
            </a:r>
            <a:r>
              <a:rPr sz="3500" b="1" kern="0" spc="-2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500" b="1" kern="0" spc="-5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以无量辩才讲经说法</a:t>
            </a:r>
            <a:r>
              <a:rPr sz="3500" b="1" kern="0" spc="-2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500" b="1" kern="0" spc="-6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在三</a:t>
            </a:r>
            <a:r>
              <a:rPr sz="35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</a:t>
            </a:r>
            <a:r>
              <a:rPr sz="3500" b="1" kern="0" spc="3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千大千世界里</a:t>
            </a:r>
            <a:r>
              <a:rPr sz="3500" b="1" kern="0" spc="-2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3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500" b="1" kern="0" spc="-6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3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要众生们能相信极乐世界种种</a:t>
            </a:r>
            <a:r>
              <a:rPr sz="35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</a:t>
            </a:r>
            <a:r>
              <a:rPr sz="3500" b="1" kern="0" spc="2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不可思议的功德</a:t>
            </a:r>
            <a:r>
              <a:rPr sz="3500" b="1" kern="0" spc="-2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500" b="1" kern="0" spc="-6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和一切诸佛所护念的这部经。</a:t>
            </a:r>
            <a:endParaRPr lang="en-US" altLang="en-US" sz="350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2" name="picture 88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884" name="picture 88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98462" y="3792854"/>
            <a:ext cx="9765410" cy="498475"/>
          </a:xfrm>
          <a:prstGeom prst="rect">
            <a:avLst/>
          </a:prstGeom>
        </p:spPr>
      </p:pic>
      <p:pic>
        <p:nvPicPr>
          <p:cNvPr id="886" name="picture 88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0612886" y="3795394"/>
            <a:ext cx="1553847" cy="2980309"/>
          </a:xfrm>
          <a:prstGeom prst="rect">
            <a:avLst/>
          </a:prstGeom>
        </p:spPr>
      </p:pic>
      <p:pic>
        <p:nvPicPr>
          <p:cNvPr id="888" name="picture 88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96976" y="4585334"/>
            <a:ext cx="7855242" cy="497840"/>
          </a:xfrm>
          <a:prstGeom prst="rect">
            <a:avLst/>
          </a:prstGeom>
        </p:spPr>
      </p:pic>
      <p:pic>
        <p:nvPicPr>
          <p:cNvPr id="890" name="picture 89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39613" y="6105832"/>
            <a:ext cx="3591871" cy="752167"/>
          </a:xfrm>
          <a:prstGeom prst="rect">
            <a:avLst/>
          </a:prstGeom>
        </p:spPr>
      </p:pic>
      <p:pic>
        <p:nvPicPr>
          <p:cNvPr id="892" name="picture 89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3697884" y="3000375"/>
            <a:ext cx="5389168" cy="494665"/>
          </a:xfrm>
          <a:prstGeom prst="rect">
            <a:avLst/>
          </a:prstGeom>
        </p:spPr>
      </p:pic>
      <p:pic>
        <p:nvPicPr>
          <p:cNvPr id="894" name="picture 89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398462" y="1414145"/>
            <a:ext cx="4058602" cy="494664"/>
          </a:xfrm>
          <a:prstGeom prst="rect">
            <a:avLst/>
          </a:prstGeom>
        </p:spPr>
      </p:pic>
      <p:pic>
        <p:nvPicPr>
          <p:cNvPr id="896" name="picture 89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5308891" y="2207259"/>
            <a:ext cx="3228581" cy="498475"/>
          </a:xfrm>
          <a:prstGeom prst="rect">
            <a:avLst/>
          </a:prstGeom>
        </p:spPr>
      </p:pic>
      <p:pic>
        <p:nvPicPr>
          <p:cNvPr id="898" name="picture 89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1510004" y="2206625"/>
            <a:ext cx="3204769" cy="494665"/>
          </a:xfrm>
          <a:prstGeom prst="rect">
            <a:avLst/>
          </a:prstGeom>
        </p:spPr>
      </p:pic>
      <p:pic>
        <p:nvPicPr>
          <p:cNvPr id="900" name="picture 90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6950176" y="1411604"/>
            <a:ext cx="2891232" cy="500379"/>
          </a:xfrm>
          <a:prstGeom prst="rect">
            <a:avLst/>
          </a:prstGeom>
        </p:spPr>
      </p:pic>
      <p:pic>
        <p:nvPicPr>
          <p:cNvPr id="902" name="picture 90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4961458" y="621665"/>
            <a:ext cx="2670568" cy="496569"/>
          </a:xfrm>
          <a:prstGeom prst="rect">
            <a:avLst/>
          </a:prstGeom>
        </p:spPr>
      </p:pic>
      <p:pic>
        <p:nvPicPr>
          <p:cNvPr id="904" name="picture 90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9136558" y="2204084"/>
            <a:ext cx="2109089" cy="500380"/>
          </a:xfrm>
          <a:prstGeom prst="rect">
            <a:avLst/>
          </a:prstGeom>
        </p:spPr>
      </p:pic>
      <p:pic>
        <p:nvPicPr>
          <p:cNvPr id="906" name="picture 90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1491653" y="2996565"/>
            <a:ext cx="1583334" cy="496569"/>
          </a:xfrm>
          <a:prstGeom prst="rect">
            <a:avLst/>
          </a:prstGeom>
        </p:spPr>
      </p:pic>
      <p:pic>
        <p:nvPicPr>
          <p:cNvPr id="908" name="picture 90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9704984" y="3001009"/>
            <a:ext cx="1564474" cy="492125"/>
          </a:xfrm>
          <a:prstGeom prst="rect">
            <a:avLst/>
          </a:prstGeom>
        </p:spPr>
      </p:pic>
      <p:pic>
        <p:nvPicPr>
          <p:cNvPr id="910" name="picture 910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2509761" y="625475"/>
            <a:ext cx="1279220" cy="493395"/>
          </a:xfrm>
          <a:prstGeom prst="rect">
            <a:avLst/>
          </a:prstGeom>
        </p:spPr>
      </p:pic>
      <p:pic>
        <p:nvPicPr>
          <p:cNvPr id="912" name="picture 912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21600000">
            <a:off x="582231" y="621665"/>
            <a:ext cx="1043686" cy="494664"/>
          </a:xfrm>
          <a:prstGeom prst="rect">
            <a:avLst/>
          </a:prstGeom>
        </p:spPr>
      </p:pic>
      <p:pic>
        <p:nvPicPr>
          <p:cNvPr id="914" name="picture 914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21600000">
            <a:off x="10229253" y="1411604"/>
            <a:ext cx="1035253" cy="496570"/>
          </a:xfrm>
          <a:prstGeom prst="rect">
            <a:avLst/>
          </a:prstGeom>
        </p:spPr>
      </p:pic>
      <p:pic>
        <p:nvPicPr>
          <p:cNvPr id="916" name="picture 916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21600000">
            <a:off x="4764290" y="1417954"/>
            <a:ext cx="1019860" cy="493395"/>
          </a:xfrm>
          <a:prstGeom prst="rect">
            <a:avLst/>
          </a:prstGeom>
        </p:spPr>
      </p:pic>
      <p:pic>
        <p:nvPicPr>
          <p:cNvPr id="918" name="picture 918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21600000">
            <a:off x="8786139" y="622934"/>
            <a:ext cx="990104" cy="492912"/>
          </a:xfrm>
          <a:prstGeom prst="rect">
            <a:avLst/>
          </a:prstGeom>
        </p:spPr>
      </p:pic>
      <p:pic>
        <p:nvPicPr>
          <p:cNvPr id="920" name="picture 920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rot="21600000">
            <a:off x="401929" y="3030220"/>
            <a:ext cx="701878" cy="462686"/>
          </a:xfrm>
          <a:prstGeom prst="rect">
            <a:avLst/>
          </a:prstGeom>
        </p:spPr>
      </p:pic>
      <p:pic>
        <p:nvPicPr>
          <p:cNvPr id="922" name="picture 922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 rot="21600000">
            <a:off x="397471" y="2212340"/>
            <a:ext cx="493115" cy="485775"/>
          </a:xfrm>
          <a:prstGeom prst="rect">
            <a:avLst/>
          </a:prstGeom>
        </p:spPr>
      </p:pic>
      <p:pic>
        <p:nvPicPr>
          <p:cNvPr id="924" name="picture 924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 rot="21600000">
            <a:off x="8231110" y="626109"/>
            <a:ext cx="493116" cy="484505"/>
          </a:xfrm>
          <a:prstGeom prst="rect">
            <a:avLst/>
          </a:prstGeom>
        </p:spPr>
      </p:pic>
      <p:pic>
        <p:nvPicPr>
          <p:cNvPr id="926" name="picture 926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 rot="21600000">
            <a:off x="9871888" y="625475"/>
            <a:ext cx="468807" cy="492125"/>
          </a:xfrm>
          <a:prstGeom prst="rect">
            <a:avLst/>
          </a:prstGeom>
        </p:spPr>
      </p:pic>
      <p:pic>
        <p:nvPicPr>
          <p:cNvPr id="928" name="picture 928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 rot="21600000">
            <a:off x="3882148" y="629284"/>
            <a:ext cx="463855" cy="489585"/>
          </a:xfrm>
          <a:prstGeom prst="rect">
            <a:avLst/>
          </a:prstGeom>
        </p:spPr>
      </p:pic>
      <p:pic>
        <p:nvPicPr>
          <p:cNvPr id="930" name="picture 930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 rot="21600000">
            <a:off x="5877318" y="1421765"/>
            <a:ext cx="463854" cy="489584"/>
          </a:xfrm>
          <a:prstGeom prst="rect">
            <a:avLst/>
          </a:prstGeom>
        </p:spPr>
      </p:pic>
      <p:sp>
        <p:nvSpPr>
          <p:cNvPr id="932" name="rect"/>
          <p:cNvSpPr/>
          <p:nvPr/>
        </p:nvSpPr>
        <p:spPr>
          <a:xfrm>
            <a:off x="10424439" y="832484"/>
            <a:ext cx="479221" cy="73418"/>
          </a:xfrm>
          <a:prstGeom prst="rect">
            <a:avLst/>
          </a:prstGeom>
          <a:solidFill>
            <a:srgbClr val="0E265B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934" name="picture 934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 rot="21600000">
            <a:off x="1753235" y="769620"/>
            <a:ext cx="90804" cy="284479"/>
          </a:xfrm>
          <a:prstGeom prst="rect">
            <a:avLst/>
          </a:prstGeom>
        </p:spPr>
      </p:pic>
      <p:pic>
        <p:nvPicPr>
          <p:cNvPr id="936" name="picture 936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 rot="21600000">
            <a:off x="4825199" y="2566670"/>
            <a:ext cx="98743" cy="134620"/>
          </a:xfrm>
          <a:prstGeom prst="rect">
            <a:avLst/>
          </a:prstGeom>
        </p:spPr>
      </p:pic>
      <p:pic>
        <p:nvPicPr>
          <p:cNvPr id="938" name="picture 938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 rot="21600000">
            <a:off x="4468329" y="981709"/>
            <a:ext cx="98743" cy="134620"/>
          </a:xfrm>
          <a:prstGeom prst="rect">
            <a:avLst/>
          </a:prstGeom>
        </p:spPr>
      </p:pic>
      <p:pic>
        <p:nvPicPr>
          <p:cNvPr id="940" name="picture 940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 rot="21600000">
            <a:off x="3186899" y="3359150"/>
            <a:ext cx="98743" cy="134620"/>
          </a:xfrm>
          <a:prstGeom prst="rect">
            <a:avLst/>
          </a:prstGeom>
        </p:spPr>
      </p:pic>
      <p:pic>
        <p:nvPicPr>
          <p:cNvPr id="942" name="picture 942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 rot="21600000">
            <a:off x="6463499" y="1774190"/>
            <a:ext cx="98743" cy="134619"/>
          </a:xfrm>
          <a:prstGeom prst="rect">
            <a:avLst/>
          </a:prstGeom>
        </p:spPr>
      </p:pic>
      <p:pic>
        <p:nvPicPr>
          <p:cNvPr id="944" name="picture 944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 rot="21600000">
            <a:off x="8647900" y="2566670"/>
            <a:ext cx="98742" cy="134620"/>
          </a:xfrm>
          <a:prstGeom prst="rect">
            <a:avLst/>
          </a:prstGeom>
        </p:spPr>
      </p:pic>
      <p:pic>
        <p:nvPicPr>
          <p:cNvPr id="946" name="picture 946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 rot="21600000">
            <a:off x="7744930" y="981709"/>
            <a:ext cx="98742" cy="134620"/>
          </a:xfrm>
          <a:prstGeom prst="rect">
            <a:avLst/>
          </a:prstGeom>
        </p:spPr>
      </p:pic>
      <p:pic>
        <p:nvPicPr>
          <p:cNvPr id="948" name="picture 948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 rot="21600000">
            <a:off x="9194000" y="3359150"/>
            <a:ext cx="98742" cy="134620"/>
          </a:xfrm>
          <a:prstGeom prst="rect">
            <a:avLst/>
          </a:prstGeom>
        </p:spPr>
      </p:pic>
      <p:pic>
        <p:nvPicPr>
          <p:cNvPr id="950" name="picture 950"/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 rot="21600000">
            <a:off x="10286200" y="4151629"/>
            <a:ext cx="98742" cy="134620"/>
          </a:xfrm>
          <a:prstGeom prst="rect">
            <a:avLst/>
          </a:prstGeom>
        </p:spPr>
      </p:pic>
      <p:pic>
        <p:nvPicPr>
          <p:cNvPr id="952" name="picture 952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 rot="21600000">
            <a:off x="1002512" y="2566670"/>
            <a:ext cx="98729" cy="13462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4" name="picture 95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956" name="textbox 956"/>
          <p:cNvSpPr/>
          <p:nvPr/>
        </p:nvSpPr>
        <p:spPr>
          <a:xfrm>
            <a:off x="1493266" y="385597"/>
            <a:ext cx="9891394" cy="522350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5240" algn="l" rtl="0" eaLnBrk="0">
              <a:lnSpc>
                <a:spcPts val="4750"/>
              </a:lnSpc>
            </a:pPr>
            <a:r>
              <a:rPr sz="3500" b="1" kern="0" spc="2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解释：</a:t>
            </a:r>
            <a:r>
              <a:rPr sz="3500" b="1" kern="0" spc="-6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舍利弗</a:t>
            </a:r>
            <a:r>
              <a:rPr sz="3500" b="1" kern="0" spc="-2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500" b="1" kern="0" spc="-6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你知</a:t>
            </a:r>
            <a:r>
              <a:rPr sz="3500" b="1" kern="0" spc="2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道吗？</a:t>
            </a:r>
            <a:r>
              <a:rPr sz="3500" b="1" kern="0" spc="-2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为什么叫做一切诸</a:t>
            </a:r>
            <a:endParaRPr lang="en-US" altLang="en-US" sz="3500" dirty="0"/>
          </a:p>
          <a:p>
            <a:pPr marL="12700" indent="3810" algn="l" rtl="0" eaLnBrk="0">
              <a:lnSpc>
                <a:spcPct val="143000"/>
              </a:lnSpc>
              <a:spcBef>
                <a:spcPts val="145"/>
              </a:spcBef>
            </a:pPr>
            <a:r>
              <a:rPr sz="3500" b="1" kern="0" spc="3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佛所护念的经呢？</a:t>
            </a:r>
            <a:r>
              <a:rPr sz="3500" b="1" kern="0" spc="-3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3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若</a:t>
            </a:r>
            <a:r>
              <a:rPr sz="3500" b="1" kern="0" spc="3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有善男子善女人听到这部</a:t>
            </a:r>
            <a:r>
              <a:rPr sz="35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经而能接受不疑</a:t>
            </a:r>
            <a:r>
              <a:rPr sz="3500" b="1" kern="0" spc="-6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3500" b="1" kern="0" spc="-6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持久不移</a:t>
            </a:r>
            <a:r>
              <a:rPr sz="3500" b="1" kern="0" spc="-2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500" b="1" kern="0" spc="-6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或者听到上述六</a:t>
            </a:r>
            <a:r>
              <a:rPr sz="35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3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方许多佛的名号的这许多善男子善女人</a:t>
            </a:r>
            <a:r>
              <a:rPr sz="3500" b="1" kern="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3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500" b="1" kern="0" spc="-6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3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就能</a:t>
            </a:r>
            <a:r>
              <a:rPr sz="35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得到一切佛的护念</a:t>
            </a:r>
            <a:r>
              <a:rPr sz="3500" b="1" kern="0" spc="-2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500" b="1" kern="0" spc="-6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都能</a:t>
            </a:r>
            <a:r>
              <a:rPr sz="3500" b="1" kern="0" spc="2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不生退转心</a:t>
            </a:r>
            <a:r>
              <a:rPr sz="3500" b="1" kern="0" spc="-2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500" b="1" kern="0" spc="-6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决定可</a:t>
            </a:r>
            <a:r>
              <a:rPr sz="35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3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以达到无上正等正觉</a:t>
            </a:r>
            <a:r>
              <a:rPr sz="3500" b="1" kern="0" spc="-5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3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sz="3500" b="1" kern="0" spc="-6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3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所以你们都应当</a:t>
            </a:r>
            <a:r>
              <a:rPr sz="3500" b="1" kern="0" spc="3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听信并</a:t>
            </a:r>
            <a:r>
              <a:rPr sz="35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3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接受我和其他佛所说的话。</a:t>
            </a:r>
            <a:endParaRPr lang="en-US" altLang="en-US" sz="3500" dirty="0"/>
          </a:p>
        </p:txBody>
      </p:sp>
      <p:pic>
        <p:nvPicPr>
          <p:cNvPr id="958" name="picture 95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2603500"/>
            <a:ext cx="1415795" cy="425450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0" name="picture 96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962" name="picture 96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92760" y="1212850"/>
            <a:ext cx="10850905" cy="447192"/>
          </a:xfrm>
          <a:prstGeom prst="rect">
            <a:avLst/>
          </a:prstGeom>
        </p:spPr>
      </p:pic>
      <p:pic>
        <p:nvPicPr>
          <p:cNvPr id="964" name="picture 96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0612886" y="4121488"/>
            <a:ext cx="1553847" cy="2654215"/>
          </a:xfrm>
          <a:prstGeom prst="rect">
            <a:avLst/>
          </a:prstGeom>
        </p:spPr>
      </p:pic>
      <p:pic>
        <p:nvPicPr>
          <p:cNvPr id="966" name="picture 96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39613" y="6105832"/>
            <a:ext cx="3591871" cy="752167"/>
          </a:xfrm>
          <a:prstGeom prst="rect">
            <a:avLst/>
          </a:prstGeom>
        </p:spPr>
      </p:pic>
      <p:pic>
        <p:nvPicPr>
          <p:cNvPr id="968" name="picture 96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358728" y="554990"/>
            <a:ext cx="3116465" cy="447675"/>
          </a:xfrm>
          <a:prstGeom prst="rect">
            <a:avLst/>
          </a:prstGeom>
        </p:spPr>
      </p:pic>
      <p:pic>
        <p:nvPicPr>
          <p:cNvPr id="970" name="picture 97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884019" y="2529205"/>
            <a:ext cx="2414282" cy="446404"/>
          </a:xfrm>
          <a:prstGeom prst="rect">
            <a:avLst/>
          </a:prstGeom>
        </p:spPr>
      </p:pic>
      <p:pic>
        <p:nvPicPr>
          <p:cNvPr id="972" name="picture 97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4855362" y="2525395"/>
            <a:ext cx="2124532" cy="450214"/>
          </a:xfrm>
          <a:prstGeom prst="rect">
            <a:avLst/>
          </a:prstGeom>
        </p:spPr>
      </p:pic>
      <p:pic>
        <p:nvPicPr>
          <p:cNvPr id="974" name="picture 97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9311729" y="2528570"/>
            <a:ext cx="1931492" cy="443864"/>
          </a:xfrm>
          <a:prstGeom prst="rect">
            <a:avLst/>
          </a:prstGeom>
        </p:spPr>
      </p:pic>
      <p:pic>
        <p:nvPicPr>
          <p:cNvPr id="976" name="picture 97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7824037" y="556895"/>
            <a:ext cx="1632356" cy="445770"/>
          </a:xfrm>
          <a:prstGeom prst="rect">
            <a:avLst/>
          </a:prstGeom>
        </p:spPr>
      </p:pic>
      <p:pic>
        <p:nvPicPr>
          <p:cNvPr id="978" name="picture 97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8816429" y="1873884"/>
            <a:ext cx="1630565" cy="442595"/>
          </a:xfrm>
          <a:prstGeom prst="rect">
            <a:avLst/>
          </a:prstGeom>
        </p:spPr>
      </p:pic>
      <p:pic>
        <p:nvPicPr>
          <p:cNvPr id="980" name="picture 98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7332764" y="2525395"/>
            <a:ext cx="1432611" cy="447039"/>
          </a:xfrm>
          <a:prstGeom prst="rect">
            <a:avLst/>
          </a:prstGeom>
        </p:spPr>
      </p:pic>
      <p:pic>
        <p:nvPicPr>
          <p:cNvPr id="982" name="picture 98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1394523" y="1871345"/>
            <a:ext cx="1421904" cy="445134"/>
          </a:xfrm>
          <a:prstGeom prst="rect">
            <a:avLst/>
          </a:prstGeom>
        </p:spPr>
      </p:pic>
      <p:pic>
        <p:nvPicPr>
          <p:cNvPr id="984" name="picture 98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2138959" y="557529"/>
            <a:ext cx="1158926" cy="444500"/>
          </a:xfrm>
          <a:prstGeom prst="rect">
            <a:avLst/>
          </a:prstGeom>
        </p:spPr>
      </p:pic>
      <p:pic>
        <p:nvPicPr>
          <p:cNvPr id="986" name="picture 98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2877299" y="1873250"/>
            <a:ext cx="1128115" cy="445134"/>
          </a:xfrm>
          <a:prstGeom prst="rect">
            <a:avLst/>
          </a:prstGeom>
        </p:spPr>
      </p:pic>
      <p:pic>
        <p:nvPicPr>
          <p:cNvPr id="988" name="picture 988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7361339" y="1873884"/>
            <a:ext cx="1104455" cy="440664"/>
          </a:xfrm>
          <a:prstGeom prst="rect">
            <a:avLst/>
          </a:prstGeom>
        </p:spPr>
      </p:pic>
      <p:pic>
        <p:nvPicPr>
          <p:cNvPr id="990" name="picture 990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21600000">
            <a:off x="1386928" y="3188334"/>
            <a:ext cx="941781" cy="445770"/>
          </a:xfrm>
          <a:prstGeom prst="rect">
            <a:avLst/>
          </a:prstGeom>
        </p:spPr>
      </p:pic>
      <p:pic>
        <p:nvPicPr>
          <p:cNvPr id="992" name="picture 992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21600000">
            <a:off x="10302329" y="556895"/>
            <a:ext cx="941780" cy="445770"/>
          </a:xfrm>
          <a:prstGeom prst="rect">
            <a:avLst/>
          </a:prstGeom>
        </p:spPr>
      </p:pic>
      <p:pic>
        <p:nvPicPr>
          <p:cNvPr id="994" name="picture 994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21600000">
            <a:off x="392760" y="554354"/>
            <a:ext cx="943114" cy="444500"/>
          </a:xfrm>
          <a:prstGeom prst="rect">
            <a:avLst/>
          </a:prstGeom>
        </p:spPr>
      </p:pic>
      <p:pic>
        <p:nvPicPr>
          <p:cNvPr id="996" name="picture 996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21600000">
            <a:off x="2875953" y="3186429"/>
            <a:ext cx="936878" cy="443864"/>
          </a:xfrm>
          <a:prstGeom prst="rect">
            <a:avLst/>
          </a:prstGeom>
        </p:spPr>
      </p:pic>
      <p:pic>
        <p:nvPicPr>
          <p:cNvPr id="998" name="picture 998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rot="21600000">
            <a:off x="4364532" y="1870709"/>
            <a:ext cx="934199" cy="443865"/>
          </a:xfrm>
          <a:prstGeom prst="rect">
            <a:avLst/>
          </a:prstGeom>
        </p:spPr>
      </p:pic>
      <p:pic>
        <p:nvPicPr>
          <p:cNvPr id="1000" name="picture 1000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 rot="21600000">
            <a:off x="894753" y="2531745"/>
            <a:ext cx="634161" cy="438150"/>
          </a:xfrm>
          <a:prstGeom prst="rect">
            <a:avLst/>
          </a:prstGeom>
        </p:spPr>
      </p:pic>
      <p:pic>
        <p:nvPicPr>
          <p:cNvPr id="1002" name="picture 1002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 rot="21600000">
            <a:off x="4363643" y="3192779"/>
            <a:ext cx="632370" cy="434975"/>
          </a:xfrm>
          <a:prstGeom prst="rect">
            <a:avLst/>
          </a:prstGeom>
        </p:spPr>
      </p:pic>
      <p:pic>
        <p:nvPicPr>
          <p:cNvPr id="1004" name="picture 1004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 rot="21600000">
            <a:off x="6835229" y="1874520"/>
            <a:ext cx="444703" cy="440054"/>
          </a:xfrm>
          <a:prstGeom prst="rect">
            <a:avLst/>
          </a:prstGeom>
        </p:spPr>
      </p:pic>
      <p:pic>
        <p:nvPicPr>
          <p:cNvPr id="1006" name="picture 1006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 rot="21600000">
            <a:off x="10797629" y="1874520"/>
            <a:ext cx="444703" cy="440054"/>
          </a:xfrm>
          <a:prstGeom prst="rect">
            <a:avLst/>
          </a:prstGeom>
        </p:spPr>
      </p:pic>
      <p:pic>
        <p:nvPicPr>
          <p:cNvPr id="1008" name="picture 1008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 rot="21600000">
            <a:off x="396773" y="3186429"/>
            <a:ext cx="440232" cy="444500"/>
          </a:xfrm>
          <a:prstGeom prst="rect">
            <a:avLst/>
          </a:prstGeom>
        </p:spPr>
      </p:pic>
      <p:pic>
        <p:nvPicPr>
          <p:cNvPr id="1010" name="picture 1010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 rot="21600000">
            <a:off x="400342" y="1872615"/>
            <a:ext cx="423278" cy="447040"/>
          </a:xfrm>
          <a:prstGeom prst="rect">
            <a:avLst/>
          </a:prstGeom>
        </p:spPr>
      </p:pic>
      <p:pic>
        <p:nvPicPr>
          <p:cNvPr id="1012" name="picture 1012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 rot="21600000">
            <a:off x="3385540" y="561340"/>
            <a:ext cx="417461" cy="440689"/>
          </a:xfrm>
          <a:prstGeom prst="rect">
            <a:avLst/>
          </a:prstGeom>
        </p:spPr>
      </p:pic>
      <p:pic>
        <p:nvPicPr>
          <p:cNvPr id="1014" name="picture 1014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 rot="21600000">
            <a:off x="5849543" y="1877059"/>
            <a:ext cx="437553" cy="412115"/>
          </a:xfrm>
          <a:prstGeom prst="rect">
            <a:avLst/>
          </a:prstGeom>
        </p:spPr>
      </p:pic>
      <p:pic>
        <p:nvPicPr>
          <p:cNvPr id="1016" name="picture 1016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 rot="21600000">
            <a:off x="893419" y="1888490"/>
            <a:ext cx="418350" cy="427354"/>
          </a:xfrm>
          <a:prstGeom prst="rect">
            <a:avLst/>
          </a:prstGeom>
        </p:spPr>
      </p:pic>
      <p:pic>
        <p:nvPicPr>
          <p:cNvPr id="1018" name="picture 1018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 rot="21600000">
            <a:off x="9825787" y="556259"/>
            <a:ext cx="396913" cy="443865"/>
          </a:xfrm>
          <a:prstGeom prst="rect">
            <a:avLst/>
          </a:prstGeom>
        </p:spPr>
      </p:pic>
      <p:pic>
        <p:nvPicPr>
          <p:cNvPr id="1020" name="picture 1020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 rot="21600000">
            <a:off x="415086" y="2529840"/>
            <a:ext cx="396913" cy="443865"/>
          </a:xfrm>
          <a:prstGeom prst="rect">
            <a:avLst/>
          </a:prstGeom>
        </p:spPr>
      </p:pic>
      <p:pic>
        <p:nvPicPr>
          <p:cNvPr id="1022" name="picture 1022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 rot="21600000">
            <a:off x="910386" y="3187700"/>
            <a:ext cx="396913" cy="443864"/>
          </a:xfrm>
          <a:prstGeom prst="rect">
            <a:avLst/>
          </a:prstGeom>
        </p:spPr>
      </p:pic>
      <p:pic>
        <p:nvPicPr>
          <p:cNvPr id="1024" name="picture 1024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 rot="21600000">
            <a:off x="5368975" y="1891029"/>
            <a:ext cx="406298" cy="419735"/>
          </a:xfrm>
          <a:prstGeom prst="rect">
            <a:avLst/>
          </a:prstGeom>
        </p:spPr>
      </p:pic>
      <p:pic>
        <p:nvPicPr>
          <p:cNvPr id="1026" name="picture 1026"/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 rot="21600000">
            <a:off x="3883075" y="3206750"/>
            <a:ext cx="406298" cy="419734"/>
          </a:xfrm>
          <a:prstGeom prst="rect">
            <a:avLst/>
          </a:prstGeom>
        </p:spPr>
      </p:pic>
      <p:pic>
        <p:nvPicPr>
          <p:cNvPr id="1028" name="picture 1028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 rot="21600000">
            <a:off x="5371883" y="3189605"/>
            <a:ext cx="166306" cy="439419"/>
          </a:xfrm>
          <a:prstGeom prst="rect">
            <a:avLst/>
          </a:prstGeom>
        </p:spPr>
      </p:pic>
      <p:pic>
        <p:nvPicPr>
          <p:cNvPr id="1030" name="picture 1030"/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 rot="21600000">
            <a:off x="1454150" y="687704"/>
            <a:ext cx="81915" cy="255904"/>
          </a:xfrm>
          <a:prstGeom prst="rect">
            <a:avLst/>
          </a:prstGeom>
        </p:spPr>
      </p:pic>
      <p:pic>
        <p:nvPicPr>
          <p:cNvPr id="1032" name="picture 1032"/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 rot="21600000">
            <a:off x="4412449" y="2851784"/>
            <a:ext cx="89217" cy="121285"/>
          </a:xfrm>
          <a:prstGeom prst="rect">
            <a:avLst/>
          </a:prstGeom>
        </p:spPr>
      </p:pic>
      <p:pic>
        <p:nvPicPr>
          <p:cNvPr id="1034" name="picture 1034"/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 rot="21600000">
            <a:off x="3917149" y="878204"/>
            <a:ext cx="89217" cy="121285"/>
          </a:xfrm>
          <a:prstGeom prst="rect">
            <a:avLst/>
          </a:prstGeom>
        </p:spPr>
      </p:pic>
      <p:pic>
        <p:nvPicPr>
          <p:cNvPr id="1036" name="picture 1036"/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 rot="21600000">
            <a:off x="6393649" y="2193925"/>
            <a:ext cx="89217" cy="121284"/>
          </a:xfrm>
          <a:prstGeom prst="rect">
            <a:avLst/>
          </a:prstGeom>
        </p:spPr>
      </p:pic>
      <p:pic>
        <p:nvPicPr>
          <p:cNvPr id="1038" name="picture 1038"/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 rot="21600000">
            <a:off x="2431249" y="3509644"/>
            <a:ext cx="89217" cy="121285"/>
          </a:xfrm>
          <a:prstGeom prst="rect">
            <a:avLst/>
          </a:prstGeom>
        </p:spPr>
      </p:pic>
      <p:pic>
        <p:nvPicPr>
          <p:cNvPr id="1040" name="picture 1040"/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 rot="21600000">
            <a:off x="8870150" y="2851784"/>
            <a:ext cx="89217" cy="121285"/>
          </a:xfrm>
          <a:prstGeom prst="rect">
            <a:avLst/>
          </a:prstGeom>
        </p:spPr>
      </p:pic>
      <p:pic>
        <p:nvPicPr>
          <p:cNvPr id="1042" name="picture 1042"/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 rot="21600000">
            <a:off x="11346650" y="878204"/>
            <a:ext cx="89217" cy="121285"/>
          </a:xfrm>
          <a:prstGeom prst="rect">
            <a:avLst/>
          </a:prstGeom>
        </p:spPr>
      </p:pic>
      <p:pic>
        <p:nvPicPr>
          <p:cNvPr id="1044" name="picture 1044"/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 rot="21600000">
            <a:off x="11346650" y="2851784"/>
            <a:ext cx="89217" cy="121285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6" name="picture 104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1048" name="picture 104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2603500"/>
            <a:ext cx="1415795" cy="4254500"/>
          </a:xfrm>
          <a:prstGeom prst="rect">
            <a:avLst/>
          </a:prstGeom>
        </p:spPr>
      </p:pic>
      <p:sp>
        <p:nvSpPr>
          <p:cNvPr id="1050" name="textbox 1050"/>
          <p:cNvSpPr/>
          <p:nvPr/>
        </p:nvSpPr>
        <p:spPr>
          <a:xfrm>
            <a:off x="1349241" y="456597"/>
            <a:ext cx="10811509" cy="369824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5000"/>
              </a:lnSpc>
            </a:pPr>
            <a:r>
              <a:rPr sz="3900" b="1" kern="0" spc="2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解释：</a:t>
            </a:r>
            <a:r>
              <a:rPr sz="3900" b="1" kern="0" spc="-7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舍利弗</a:t>
            </a:r>
            <a:r>
              <a:rPr sz="3900" b="1" kern="0" spc="-3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900" b="1" kern="0" spc="-7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假使有人已经发愿或是正在</a:t>
            </a:r>
            <a:endParaRPr lang="en-US" altLang="en-US" sz="3900" dirty="0"/>
          </a:p>
          <a:p>
            <a:pPr marL="15240" indent="-1905" algn="l" rtl="0" eaLnBrk="0">
              <a:lnSpc>
                <a:spcPct val="137000"/>
              </a:lnSpc>
              <a:spcBef>
                <a:spcPts val="45"/>
              </a:spcBef>
            </a:pPr>
            <a:r>
              <a:rPr sz="3900" b="1" kern="0" spc="3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发愿、</a:t>
            </a:r>
            <a:r>
              <a:rPr sz="3900" b="1" kern="0" spc="-7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3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或是将要发愿想往生阿弥陀佛极</a:t>
            </a:r>
            <a:r>
              <a:rPr sz="3900" b="1" kern="0" spc="3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乐国，</a:t>
            </a:r>
            <a:r>
              <a:rPr sz="39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这些人一定能不退道心而</a:t>
            </a:r>
            <a:r>
              <a:rPr sz="3900" b="1" kern="0" spc="2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证得无上正等正觉。</a:t>
            </a:r>
            <a:endParaRPr lang="en-US" altLang="en-US" sz="3900" dirty="0"/>
          </a:p>
          <a:p>
            <a:pPr marL="47625" algn="l" rtl="0" eaLnBrk="0">
              <a:lnSpc>
                <a:spcPct val="85000"/>
              </a:lnSpc>
              <a:spcBef>
                <a:spcPts val="1875"/>
              </a:spcBef>
            </a:pPr>
            <a:r>
              <a:rPr sz="3900" b="1" kern="0" spc="3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已发愿的必已到了极</a:t>
            </a:r>
            <a:r>
              <a:rPr sz="3900" b="1" kern="0" spc="3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乐国；</a:t>
            </a:r>
            <a:r>
              <a:rPr sz="3900" b="1" kern="0" spc="-3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3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正发愿的今生将</a:t>
            </a:r>
            <a:endParaRPr lang="en-US" altLang="en-US" sz="3900" dirty="0"/>
          </a:p>
          <a:p>
            <a:pPr algn="r" rtl="0" eaLnBrk="0">
              <a:lnSpc>
                <a:spcPts val="6240"/>
              </a:lnSpc>
            </a:pPr>
            <a:r>
              <a:rPr sz="3900" b="1" kern="0" spc="1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到极乐国；</a:t>
            </a:r>
            <a:r>
              <a:rPr sz="3900" b="1" kern="0" spc="-4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1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将要发愿</a:t>
            </a:r>
            <a:r>
              <a:rPr sz="3900" b="1" kern="0" spc="1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sz="3900" b="1" kern="0" spc="-3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1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900" b="1" kern="0" spc="-7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1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末来可往生极乐国。</a:t>
            </a:r>
            <a:endParaRPr lang="en-US" altLang="en-US" sz="390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2" name="picture 105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1054" name="picture 105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97217" y="1866900"/>
            <a:ext cx="10543350" cy="449579"/>
          </a:xfrm>
          <a:prstGeom prst="rect">
            <a:avLst/>
          </a:prstGeom>
        </p:spPr>
      </p:pic>
      <p:pic>
        <p:nvPicPr>
          <p:cNvPr id="1056" name="picture 105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0612886" y="4121488"/>
            <a:ext cx="1553847" cy="2654215"/>
          </a:xfrm>
          <a:prstGeom prst="rect">
            <a:avLst/>
          </a:prstGeom>
        </p:spPr>
      </p:pic>
      <p:pic>
        <p:nvPicPr>
          <p:cNvPr id="1058" name="picture 105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917149" y="554990"/>
            <a:ext cx="7305980" cy="446404"/>
          </a:xfrm>
          <a:prstGeom prst="rect">
            <a:avLst/>
          </a:prstGeom>
        </p:spPr>
      </p:pic>
      <p:pic>
        <p:nvPicPr>
          <p:cNvPr id="1060" name="picture 106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39613" y="6105832"/>
            <a:ext cx="3591871" cy="752167"/>
          </a:xfrm>
          <a:prstGeom prst="rect">
            <a:avLst/>
          </a:prstGeom>
        </p:spPr>
      </p:pic>
      <p:pic>
        <p:nvPicPr>
          <p:cNvPr id="1062" name="picture 106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396328" y="3187065"/>
            <a:ext cx="5094985" cy="448309"/>
          </a:xfrm>
          <a:prstGeom prst="rect">
            <a:avLst/>
          </a:prstGeom>
        </p:spPr>
      </p:pic>
      <p:pic>
        <p:nvPicPr>
          <p:cNvPr id="1064" name="picture 106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3862539" y="1211579"/>
            <a:ext cx="4905514" cy="447675"/>
          </a:xfrm>
          <a:prstGeom prst="rect">
            <a:avLst/>
          </a:prstGeom>
        </p:spPr>
      </p:pic>
      <p:pic>
        <p:nvPicPr>
          <p:cNvPr id="1066" name="picture 106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1386928" y="1212850"/>
            <a:ext cx="1929257" cy="443865"/>
          </a:xfrm>
          <a:prstGeom prst="rect">
            <a:avLst/>
          </a:prstGeom>
        </p:spPr>
      </p:pic>
      <p:pic>
        <p:nvPicPr>
          <p:cNvPr id="1068" name="picture 106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9319323" y="1214120"/>
            <a:ext cx="1918982" cy="443229"/>
          </a:xfrm>
          <a:prstGeom prst="rect">
            <a:avLst/>
          </a:prstGeom>
        </p:spPr>
      </p:pic>
      <p:pic>
        <p:nvPicPr>
          <p:cNvPr id="1070" name="picture 107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399453" y="2533650"/>
            <a:ext cx="1922564" cy="441959"/>
          </a:xfrm>
          <a:prstGeom prst="rect">
            <a:avLst/>
          </a:prstGeom>
        </p:spPr>
      </p:pic>
      <p:pic>
        <p:nvPicPr>
          <p:cNvPr id="1072" name="picture 107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7824940" y="2531745"/>
            <a:ext cx="1631454" cy="445770"/>
          </a:xfrm>
          <a:prstGeom prst="rect">
            <a:avLst/>
          </a:prstGeom>
        </p:spPr>
      </p:pic>
      <p:pic>
        <p:nvPicPr>
          <p:cNvPr id="1074" name="picture 107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5845518" y="2529840"/>
            <a:ext cx="1629676" cy="445769"/>
          </a:xfrm>
          <a:prstGeom prst="rect">
            <a:avLst/>
          </a:prstGeom>
        </p:spPr>
      </p:pic>
      <p:pic>
        <p:nvPicPr>
          <p:cNvPr id="1076" name="picture 107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2138959" y="557529"/>
            <a:ext cx="1158926" cy="444500"/>
          </a:xfrm>
          <a:prstGeom prst="rect">
            <a:avLst/>
          </a:prstGeom>
        </p:spPr>
      </p:pic>
      <p:pic>
        <p:nvPicPr>
          <p:cNvPr id="1078" name="picture 107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4357839" y="2533650"/>
            <a:ext cx="1136154" cy="441959"/>
          </a:xfrm>
          <a:prstGeom prst="rect">
            <a:avLst/>
          </a:prstGeom>
        </p:spPr>
      </p:pic>
      <p:pic>
        <p:nvPicPr>
          <p:cNvPr id="1080" name="picture 1080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9807473" y="2531109"/>
            <a:ext cx="944460" cy="444500"/>
          </a:xfrm>
          <a:prstGeom prst="rect">
            <a:avLst/>
          </a:prstGeom>
        </p:spPr>
      </p:pic>
      <p:pic>
        <p:nvPicPr>
          <p:cNvPr id="1082" name="picture 1082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21600000">
            <a:off x="392760" y="554354"/>
            <a:ext cx="943114" cy="444500"/>
          </a:xfrm>
          <a:prstGeom prst="rect">
            <a:avLst/>
          </a:prstGeom>
        </p:spPr>
      </p:pic>
      <p:pic>
        <p:nvPicPr>
          <p:cNvPr id="1084" name="picture 1084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21600000">
            <a:off x="3367684" y="2533650"/>
            <a:ext cx="640409" cy="441959"/>
          </a:xfrm>
          <a:prstGeom prst="rect">
            <a:avLst/>
          </a:prstGeom>
        </p:spPr>
      </p:pic>
      <p:pic>
        <p:nvPicPr>
          <p:cNvPr id="1086" name="picture 1086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21600000">
            <a:off x="396773" y="1214120"/>
            <a:ext cx="636841" cy="440689"/>
          </a:xfrm>
          <a:prstGeom prst="rect">
            <a:avLst/>
          </a:prstGeom>
        </p:spPr>
      </p:pic>
      <p:pic>
        <p:nvPicPr>
          <p:cNvPr id="1088" name="picture 1088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21600000">
            <a:off x="2877743" y="2531745"/>
            <a:ext cx="420586" cy="446404"/>
          </a:xfrm>
          <a:prstGeom prst="rect">
            <a:avLst/>
          </a:prstGeom>
        </p:spPr>
      </p:pic>
      <p:pic>
        <p:nvPicPr>
          <p:cNvPr id="1090" name="picture 1090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rot="21600000">
            <a:off x="3385540" y="561340"/>
            <a:ext cx="417461" cy="440689"/>
          </a:xfrm>
          <a:prstGeom prst="rect">
            <a:avLst/>
          </a:prstGeom>
        </p:spPr>
      </p:pic>
      <p:pic>
        <p:nvPicPr>
          <p:cNvPr id="1092" name="picture 1092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 rot="21600000">
            <a:off x="10819511" y="2530475"/>
            <a:ext cx="400938" cy="441959"/>
          </a:xfrm>
          <a:prstGeom prst="rect">
            <a:avLst/>
          </a:prstGeom>
        </p:spPr>
      </p:pic>
      <p:pic>
        <p:nvPicPr>
          <p:cNvPr id="1094" name="picture 1094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 rot="21600000">
            <a:off x="5867183" y="3189605"/>
            <a:ext cx="166306" cy="439419"/>
          </a:xfrm>
          <a:prstGeom prst="rect">
            <a:avLst/>
          </a:prstGeom>
        </p:spPr>
      </p:pic>
      <p:pic>
        <p:nvPicPr>
          <p:cNvPr id="1096" name="picture 1096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 rot="21600000">
            <a:off x="11360150" y="1345565"/>
            <a:ext cx="81915" cy="255904"/>
          </a:xfrm>
          <a:prstGeom prst="rect">
            <a:avLst/>
          </a:prstGeom>
        </p:spPr>
      </p:pic>
      <p:pic>
        <p:nvPicPr>
          <p:cNvPr id="1098" name="picture 1098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 rot="21600000">
            <a:off x="1454150" y="687704"/>
            <a:ext cx="81915" cy="255904"/>
          </a:xfrm>
          <a:prstGeom prst="rect">
            <a:avLst/>
          </a:prstGeom>
        </p:spPr>
      </p:pic>
      <p:pic>
        <p:nvPicPr>
          <p:cNvPr id="1100" name="picture 1100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 rot="21600000">
            <a:off x="2431249" y="2851784"/>
            <a:ext cx="89217" cy="121285"/>
          </a:xfrm>
          <a:prstGeom prst="rect">
            <a:avLst/>
          </a:prstGeom>
        </p:spPr>
      </p:pic>
      <p:pic>
        <p:nvPicPr>
          <p:cNvPr id="1102" name="picture 1102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 rot="21600000">
            <a:off x="11346650" y="2851784"/>
            <a:ext cx="89217" cy="121285"/>
          </a:xfrm>
          <a:prstGeom prst="rect">
            <a:avLst/>
          </a:prstGeom>
        </p:spPr>
      </p:pic>
      <p:pic>
        <p:nvPicPr>
          <p:cNvPr id="1104" name="picture 1104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 rot="21600000">
            <a:off x="8870150" y="1536065"/>
            <a:ext cx="89217" cy="121284"/>
          </a:xfrm>
          <a:prstGeom prst="rect">
            <a:avLst/>
          </a:prstGeom>
        </p:spPr>
      </p:pic>
      <p:pic>
        <p:nvPicPr>
          <p:cNvPr id="1106" name="picture 1106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 rot="21600000">
            <a:off x="3421862" y="1536065"/>
            <a:ext cx="89205" cy="121284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8" name="picture 110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1110" name="textbox 1110"/>
          <p:cNvSpPr/>
          <p:nvPr/>
        </p:nvSpPr>
        <p:spPr>
          <a:xfrm>
            <a:off x="1400124" y="581101"/>
            <a:ext cx="10208894" cy="443102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100000"/>
              </a:lnSpc>
            </a:pPr>
            <a:endParaRPr lang="en-US" altLang="en-US" sz="100" dirty="0"/>
          </a:p>
          <a:p>
            <a:pPr algn="r" rtl="0" eaLnBrk="0">
              <a:lnSpc>
                <a:spcPct val="85000"/>
              </a:lnSpc>
            </a:pPr>
            <a:r>
              <a:rPr sz="3500" b="1" kern="0" spc="3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解释：</a:t>
            </a:r>
            <a:r>
              <a:rPr sz="3500" b="1" kern="0" spc="-5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3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舍利弗</a:t>
            </a:r>
            <a:r>
              <a:rPr sz="3500" b="1" kern="0" spc="-2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3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500" b="1" kern="0" spc="-6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3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如同此刻我在这里称赞许多佛</a:t>
            </a:r>
            <a:endParaRPr lang="en-US" altLang="en-US" sz="3500" dirty="0"/>
          </a:p>
          <a:p>
            <a:pPr marL="13970" algn="l" rtl="0" eaLnBrk="0">
              <a:lnSpc>
                <a:spcPts val="6585"/>
              </a:lnSpc>
            </a:pPr>
            <a:r>
              <a:rPr sz="3500" b="1" kern="0" spc="3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不可思议的功德</a:t>
            </a:r>
            <a:r>
              <a:rPr sz="3500" b="1" kern="0" spc="-2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3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500" b="1" kern="0" spc="-6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3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这许多佛也在各自的国度里</a:t>
            </a:r>
            <a:endParaRPr lang="en-US" altLang="en-US" sz="3500" dirty="0"/>
          </a:p>
          <a:p>
            <a:pPr algn="l" rtl="0" eaLnBrk="0">
              <a:lnSpc>
                <a:spcPct val="116000"/>
              </a:lnSpc>
            </a:pPr>
            <a:endParaRPr lang="en-US" altLang="en-US" sz="1000" dirty="0"/>
          </a:p>
          <a:p>
            <a:pPr marL="13970" algn="l" rtl="0" eaLnBrk="0">
              <a:lnSpc>
                <a:spcPct val="85000"/>
              </a:lnSpc>
              <a:spcBef>
                <a:spcPts val="1060"/>
              </a:spcBef>
            </a:pPr>
            <a:r>
              <a:rPr sz="3500" b="1" kern="0" spc="3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称赞我不可思议的功德</a:t>
            </a:r>
            <a:r>
              <a:rPr sz="3500" b="1" kern="0" spc="-5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3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sz="3500" b="1" kern="0" spc="-6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3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他们说：</a:t>
            </a:r>
            <a:r>
              <a:rPr sz="3500" b="1" kern="0" spc="-6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3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释迦牟尼佛</a:t>
            </a:r>
            <a:endParaRPr lang="en-US" altLang="en-US" sz="3500" dirty="0"/>
          </a:p>
          <a:p>
            <a:pPr marL="12700" indent="1905" algn="l" rtl="0" eaLnBrk="0">
              <a:lnSpc>
                <a:spcPct val="146000"/>
              </a:lnSpc>
              <a:spcBef>
                <a:spcPts val="100"/>
              </a:spcBef>
            </a:pPr>
            <a:r>
              <a:rPr sz="3500" b="1" kern="0" spc="3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能做极为困难很少人能做的事</a:t>
            </a:r>
            <a:r>
              <a:rPr sz="3500" b="1" kern="0" spc="-2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3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500" b="1" kern="0" spc="-6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3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他能在娑婆世</a:t>
            </a:r>
            <a:r>
              <a:rPr sz="35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sz="3500" b="1" kern="0" spc="2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界这个五浊恶世</a:t>
            </a:r>
            <a:r>
              <a:rPr sz="3500" b="1" kern="0" spc="-2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500" b="1" kern="0" spc="-6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包括劫浊</a:t>
            </a:r>
            <a:r>
              <a:rPr sz="3500" b="1" kern="0" spc="-6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3500" b="1" kern="0" spc="-6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见浊</a:t>
            </a:r>
            <a:r>
              <a:rPr sz="3500" b="1" kern="0" spc="-6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3500" b="1" kern="0" spc="-6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烦恼</a:t>
            </a:r>
            <a:r>
              <a:rPr sz="3500" b="1" kern="0" spc="2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浊</a:t>
            </a:r>
            <a:r>
              <a:rPr sz="3500" b="1" kern="0" spc="-6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35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sz="3500" b="1" kern="0" spc="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众生浊</a:t>
            </a:r>
            <a:r>
              <a:rPr sz="3500" b="1" kern="0" spc="-5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3500" b="1" kern="0" spc="-6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命浊中</a:t>
            </a:r>
            <a:r>
              <a:rPr sz="3500" b="1" kern="0" spc="-2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500" b="1" kern="0" spc="-6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证得无上正等正觉。</a:t>
            </a:r>
            <a:endParaRPr lang="en-US" altLang="en-US" sz="3500" dirty="0"/>
          </a:p>
        </p:txBody>
      </p:sp>
      <p:pic>
        <p:nvPicPr>
          <p:cNvPr id="1112" name="picture 11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2603500"/>
            <a:ext cx="1415795" cy="4254500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4" name="picture 11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1116" name="picture 11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96976" y="2033905"/>
            <a:ext cx="11080166" cy="500379"/>
          </a:xfrm>
          <a:prstGeom prst="rect">
            <a:avLst/>
          </a:prstGeom>
        </p:spPr>
      </p:pic>
      <p:pic>
        <p:nvPicPr>
          <p:cNvPr id="1118" name="picture 11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0612886" y="4121488"/>
            <a:ext cx="1553847" cy="2654215"/>
          </a:xfrm>
          <a:prstGeom prst="rect">
            <a:avLst/>
          </a:prstGeom>
        </p:spPr>
      </p:pic>
      <p:pic>
        <p:nvPicPr>
          <p:cNvPr id="1120" name="picture 11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39613" y="6105832"/>
            <a:ext cx="3591871" cy="752167"/>
          </a:xfrm>
          <a:prstGeom prst="rect">
            <a:avLst/>
          </a:prstGeom>
        </p:spPr>
      </p:pic>
      <p:pic>
        <p:nvPicPr>
          <p:cNvPr id="1122" name="picture 11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2602204" y="1304925"/>
            <a:ext cx="4290517" cy="494665"/>
          </a:xfrm>
          <a:prstGeom prst="rect">
            <a:avLst/>
          </a:prstGeom>
        </p:spPr>
      </p:pic>
      <p:pic>
        <p:nvPicPr>
          <p:cNvPr id="1124" name="picture 11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6402590" y="2769234"/>
            <a:ext cx="3769715" cy="495935"/>
          </a:xfrm>
          <a:prstGeom prst="rect">
            <a:avLst/>
          </a:prstGeom>
        </p:spPr>
      </p:pic>
      <p:pic>
        <p:nvPicPr>
          <p:cNvPr id="1126" name="picture 112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7503223" y="570865"/>
            <a:ext cx="3427412" cy="497204"/>
          </a:xfrm>
          <a:prstGeom prst="rect">
            <a:avLst/>
          </a:prstGeom>
        </p:spPr>
      </p:pic>
      <p:pic>
        <p:nvPicPr>
          <p:cNvPr id="1128" name="picture 112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3127971" y="2766059"/>
            <a:ext cx="2679001" cy="495934"/>
          </a:xfrm>
          <a:prstGeom prst="rect">
            <a:avLst/>
          </a:prstGeom>
        </p:spPr>
      </p:pic>
      <p:pic>
        <p:nvPicPr>
          <p:cNvPr id="1130" name="picture 113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2320531" y="575309"/>
            <a:ext cx="2386304" cy="495935"/>
          </a:xfrm>
          <a:prstGeom prst="rect">
            <a:avLst/>
          </a:prstGeom>
        </p:spPr>
      </p:pic>
      <p:pic>
        <p:nvPicPr>
          <p:cNvPr id="1132" name="picture 113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398957" y="2765425"/>
            <a:ext cx="2340178" cy="496569"/>
          </a:xfrm>
          <a:prstGeom prst="rect">
            <a:avLst/>
          </a:prstGeom>
        </p:spPr>
      </p:pic>
      <p:pic>
        <p:nvPicPr>
          <p:cNvPr id="1134" name="picture 113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398462" y="3498850"/>
            <a:ext cx="2343645" cy="494664"/>
          </a:xfrm>
          <a:prstGeom prst="rect">
            <a:avLst/>
          </a:prstGeom>
        </p:spPr>
      </p:pic>
      <p:pic>
        <p:nvPicPr>
          <p:cNvPr id="1136" name="picture 113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1490662" y="4231004"/>
            <a:ext cx="2340673" cy="490220"/>
          </a:xfrm>
          <a:prstGeom prst="rect">
            <a:avLst/>
          </a:prstGeom>
        </p:spPr>
      </p:pic>
      <p:pic>
        <p:nvPicPr>
          <p:cNvPr id="1138" name="picture 113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7496276" y="1302384"/>
            <a:ext cx="2130920" cy="492760"/>
          </a:xfrm>
          <a:prstGeom prst="rect">
            <a:avLst/>
          </a:prstGeom>
        </p:spPr>
      </p:pic>
      <p:pic>
        <p:nvPicPr>
          <p:cNvPr id="1140" name="picture 114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9680676" y="3498850"/>
            <a:ext cx="1584820" cy="495934"/>
          </a:xfrm>
          <a:prstGeom prst="rect">
            <a:avLst/>
          </a:prstGeom>
        </p:spPr>
      </p:pic>
      <p:pic>
        <p:nvPicPr>
          <p:cNvPr id="1142" name="picture 1142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4240999" y="3502659"/>
            <a:ext cx="1537703" cy="491490"/>
          </a:xfrm>
          <a:prstGeom prst="rect">
            <a:avLst/>
          </a:prstGeom>
        </p:spPr>
      </p:pic>
      <p:pic>
        <p:nvPicPr>
          <p:cNvPr id="1144" name="picture 1144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21600000">
            <a:off x="393001" y="571500"/>
            <a:ext cx="1043685" cy="494665"/>
          </a:xfrm>
          <a:prstGeom prst="rect">
            <a:avLst/>
          </a:prstGeom>
        </p:spPr>
      </p:pic>
      <p:pic>
        <p:nvPicPr>
          <p:cNvPr id="1146" name="picture 1146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21600000">
            <a:off x="8042376" y="3498850"/>
            <a:ext cx="1041692" cy="494664"/>
          </a:xfrm>
          <a:prstGeom prst="rect">
            <a:avLst/>
          </a:prstGeom>
        </p:spPr>
      </p:pic>
      <p:pic>
        <p:nvPicPr>
          <p:cNvPr id="1148" name="picture 1148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21600000">
            <a:off x="5312867" y="572770"/>
            <a:ext cx="1039215" cy="494664"/>
          </a:xfrm>
          <a:prstGeom prst="rect">
            <a:avLst/>
          </a:prstGeom>
        </p:spPr>
      </p:pic>
      <p:pic>
        <p:nvPicPr>
          <p:cNvPr id="1150" name="picture 1150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21600000">
            <a:off x="395490" y="1306829"/>
            <a:ext cx="1019860" cy="493395"/>
          </a:xfrm>
          <a:prstGeom prst="rect">
            <a:avLst/>
          </a:prstGeom>
        </p:spPr>
      </p:pic>
      <p:pic>
        <p:nvPicPr>
          <p:cNvPr id="1152" name="picture 1152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rot="21600000">
            <a:off x="6412509" y="579754"/>
            <a:ext cx="1008456" cy="485775"/>
          </a:xfrm>
          <a:prstGeom prst="rect">
            <a:avLst/>
          </a:prstGeom>
        </p:spPr>
      </p:pic>
      <p:pic>
        <p:nvPicPr>
          <p:cNvPr id="1154" name="picture 1154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 rot="21600000">
            <a:off x="3127971" y="3503294"/>
            <a:ext cx="706335" cy="488086"/>
          </a:xfrm>
          <a:prstGeom prst="rect">
            <a:avLst/>
          </a:prstGeom>
        </p:spPr>
      </p:pic>
      <p:pic>
        <p:nvPicPr>
          <p:cNvPr id="1156" name="picture 1156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 rot="21600000">
            <a:off x="10226776" y="1304925"/>
            <a:ext cx="495096" cy="491490"/>
          </a:xfrm>
          <a:prstGeom prst="rect">
            <a:avLst/>
          </a:prstGeom>
        </p:spPr>
      </p:pic>
      <p:pic>
        <p:nvPicPr>
          <p:cNvPr id="1158" name="picture 1158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 rot="21600000">
            <a:off x="5857976" y="3499484"/>
            <a:ext cx="492620" cy="488315"/>
          </a:xfrm>
          <a:prstGeom prst="rect">
            <a:avLst/>
          </a:prstGeom>
        </p:spPr>
      </p:pic>
      <p:pic>
        <p:nvPicPr>
          <p:cNvPr id="1160" name="picture 1160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 rot="21600000">
            <a:off x="7496772" y="3503294"/>
            <a:ext cx="483691" cy="487680"/>
          </a:xfrm>
          <a:prstGeom prst="rect">
            <a:avLst/>
          </a:prstGeom>
        </p:spPr>
      </p:pic>
      <p:pic>
        <p:nvPicPr>
          <p:cNvPr id="1162" name="picture 1162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 rot="21600000">
            <a:off x="404418" y="4247514"/>
            <a:ext cx="486168" cy="474979"/>
          </a:xfrm>
          <a:prstGeom prst="rect">
            <a:avLst/>
          </a:prstGeom>
        </p:spPr>
      </p:pic>
      <p:pic>
        <p:nvPicPr>
          <p:cNvPr id="1164" name="picture 1164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 rot="21600000">
            <a:off x="1508518" y="1310640"/>
            <a:ext cx="463854" cy="489584"/>
          </a:xfrm>
          <a:prstGeom prst="rect">
            <a:avLst/>
          </a:prstGeom>
        </p:spPr>
      </p:pic>
      <p:pic>
        <p:nvPicPr>
          <p:cNvPr id="1166" name="picture 1166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 rot="21600000">
            <a:off x="6971004" y="3498850"/>
            <a:ext cx="453440" cy="490220"/>
          </a:xfrm>
          <a:prstGeom prst="rect">
            <a:avLst/>
          </a:prstGeom>
        </p:spPr>
      </p:pic>
      <p:pic>
        <p:nvPicPr>
          <p:cNvPr id="1168" name="picture 1168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 rot="21600000">
            <a:off x="10794200" y="1327784"/>
            <a:ext cx="471296" cy="467360"/>
          </a:xfrm>
          <a:prstGeom prst="rect">
            <a:avLst/>
          </a:prstGeom>
        </p:spPr>
      </p:pic>
      <p:pic>
        <p:nvPicPr>
          <p:cNvPr id="1170" name="picture 1170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 rot="21600000">
            <a:off x="4244721" y="4233544"/>
            <a:ext cx="184797" cy="488315"/>
          </a:xfrm>
          <a:prstGeom prst="rect">
            <a:avLst/>
          </a:prstGeom>
        </p:spPr>
      </p:pic>
      <p:sp>
        <p:nvSpPr>
          <p:cNvPr id="1172" name="rect"/>
          <p:cNvSpPr/>
          <p:nvPr/>
        </p:nvSpPr>
        <p:spPr>
          <a:xfrm>
            <a:off x="10781310" y="2976879"/>
            <a:ext cx="479221" cy="73418"/>
          </a:xfrm>
          <a:prstGeom prst="rect">
            <a:avLst/>
          </a:prstGeom>
          <a:solidFill>
            <a:srgbClr val="0E265B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1174" name="picture 1174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 rot="21600000">
            <a:off x="1564005" y="719454"/>
            <a:ext cx="90805" cy="284479"/>
          </a:xfrm>
          <a:prstGeom prst="rect">
            <a:avLst/>
          </a:prstGeom>
        </p:spPr>
      </p:pic>
      <p:pic>
        <p:nvPicPr>
          <p:cNvPr id="1176" name="picture 1176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 rot="21600000">
            <a:off x="4825199" y="931545"/>
            <a:ext cx="98743" cy="134620"/>
          </a:xfrm>
          <a:prstGeom prst="rect">
            <a:avLst/>
          </a:prstGeom>
        </p:spPr>
      </p:pic>
      <p:pic>
        <p:nvPicPr>
          <p:cNvPr id="1178" name="picture 1178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 rot="21600000">
            <a:off x="6463499" y="3857625"/>
            <a:ext cx="98743" cy="134619"/>
          </a:xfrm>
          <a:prstGeom prst="rect">
            <a:avLst/>
          </a:prstGeom>
        </p:spPr>
      </p:pic>
      <p:pic>
        <p:nvPicPr>
          <p:cNvPr id="1180" name="picture 1180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 rot="21600000">
            <a:off x="5917399" y="3126105"/>
            <a:ext cx="98743" cy="134619"/>
          </a:xfrm>
          <a:prstGeom prst="rect">
            <a:avLst/>
          </a:prstGeom>
        </p:spPr>
      </p:pic>
      <p:pic>
        <p:nvPicPr>
          <p:cNvPr id="1182" name="picture 1182"/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 rot="21600000">
            <a:off x="2094699" y="1663065"/>
            <a:ext cx="98742" cy="134619"/>
          </a:xfrm>
          <a:prstGeom prst="rect">
            <a:avLst/>
          </a:prstGeom>
        </p:spPr>
      </p:pic>
      <p:pic>
        <p:nvPicPr>
          <p:cNvPr id="1184" name="picture 1184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 rot="21600000">
            <a:off x="10286200" y="3126105"/>
            <a:ext cx="98742" cy="134619"/>
          </a:xfrm>
          <a:prstGeom prst="rect">
            <a:avLst/>
          </a:prstGeom>
        </p:spPr>
      </p:pic>
      <p:pic>
        <p:nvPicPr>
          <p:cNvPr id="1186" name="picture 1186"/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 rot="21600000">
            <a:off x="9740100" y="1663065"/>
            <a:ext cx="98742" cy="134619"/>
          </a:xfrm>
          <a:prstGeom prst="rect">
            <a:avLst/>
          </a:prstGeom>
        </p:spPr>
      </p:pic>
      <p:pic>
        <p:nvPicPr>
          <p:cNvPr id="1188" name="picture 1188"/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 rot="21600000">
            <a:off x="7009600" y="1663065"/>
            <a:ext cx="98742" cy="134619"/>
          </a:xfrm>
          <a:prstGeom prst="rect">
            <a:avLst/>
          </a:prstGeom>
        </p:spPr>
      </p:pic>
      <p:pic>
        <p:nvPicPr>
          <p:cNvPr id="1190" name="picture 1190"/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 rot="21600000">
            <a:off x="9194000" y="3857625"/>
            <a:ext cx="98742" cy="134619"/>
          </a:xfrm>
          <a:prstGeom prst="rect">
            <a:avLst/>
          </a:prstGeom>
        </p:spPr>
      </p:pic>
      <p:pic>
        <p:nvPicPr>
          <p:cNvPr id="1192" name="picture 1192"/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 rot="21600000">
            <a:off x="1002512" y="4589144"/>
            <a:ext cx="98729" cy="134620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4" name="picture 119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1196" name="textbox 1196"/>
          <p:cNvSpPr/>
          <p:nvPr/>
        </p:nvSpPr>
        <p:spPr>
          <a:xfrm>
            <a:off x="1414011" y="356139"/>
            <a:ext cx="9811384" cy="594169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5000"/>
              </a:lnSpc>
            </a:pPr>
            <a:r>
              <a:rPr sz="3900" b="1" kern="0" spc="3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解释：</a:t>
            </a:r>
            <a:r>
              <a:rPr sz="3900" b="1" kern="0" spc="-7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3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为所有众生宣说</a:t>
            </a:r>
            <a:r>
              <a:rPr sz="3900" b="1" kern="0" spc="3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一切世间不易相信</a:t>
            </a:r>
            <a:endParaRPr lang="en-US" altLang="en-US" sz="3900" dirty="0"/>
          </a:p>
          <a:p>
            <a:pPr marL="12700" indent="20320" algn="l" rtl="0" eaLnBrk="0">
              <a:lnSpc>
                <a:spcPct val="113000"/>
              </a:lnSpc>
              <a:spcBef>
                <a:spcPts val="310"/>
              </a:spcBef>
            </a:pPr>
            <a:r>
              <a:rPr sz="3900" b="1" kern="0" spc="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的微妙道理</a:t>
            </a:r>
            <a:r>
              <a:rPr sz="3900" b="1" kern="0" spc="-6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sz="3900" b="1" kern="0" spc="-7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舍利弗</a:t>
            </a:r>
            <a:r>
              <a:rPr sz="3900" b="1" kern="0" spc="-3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900" b="1" kern="0" spc="-7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你要知道我在这</a:t>
            </a:r>
            <a:r>
              <a:rPr sz="3900" b="1" kern="0" spc="2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五</a:t>
            </a:r>
            <a:r>
              <a:rPr sz="39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3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浊恶世之中做这种不易做的事</a:t>
            </a:r>
            <a:r>
              <a:rPr sz="3900" b="1" kern="0" spc="-3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3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900" b="1" kern="0" spc="-7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3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证得无</a:t>
            </a:r>
            <a:r>
              <a:rPr sz="3900" b="1" kern="0" spc="3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</a:t>
            </a:r>
            <a:r>
              <a:rPr sz="39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3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正等正觉</a:t>
            </a:r>
            <a:r>
              <a:rPr sz="3900" b="1" kern="0" spc="-3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3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900" b="1" kern="0" spc="-7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3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为一切世间宣说这种微妙难</a:t>
            </a:r>
            <a:r>
              <a:rPr sz="3900" b="1" kern="0" spc="3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明</a:t>
            </a:r>
            <a:r>
              <a:rPr sz="39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的道理</a:t>
            </a:r>
            <a:r>
              <a:rPr sz="3900" b="1" kern="0" spc="-3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900" b="1" kern="0" spc="-7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这实在是很难的呢</a:t>
            </a:r>
            <a:r>
              <a:rPr sz="3900" b="1" kern="0" spc="2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！</a:t>
            </a:r>
            <a:r>
              <a:rPr sz="3900" b="1" kern="0" spc="-4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释迦牟尼佛</a:t>
            </a:r>
            <a:r>
              <a:rPr sz="39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3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说完了法后</a:t>
            </a:r>
            <a:r>
              <a:rPr sz="3900" b="1" kern="0" spc="-3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3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900" b="1" kern="0" spc="-7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3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舍利弗和佛陀常随弟子比丘</a:t>
            </a:r>
            <a:r>
              <a:rPr sz="39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以及一切世间的天、</a:t>
            </a:r>
            <a:r>
              <a:rPr sz="3900" b="1" kern="0" spc="-7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人、</a:t>
            </a:r>
            <a:r>
              <a:rPr sz="3900" b="1" kern="0" spc="-5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阿修罗等</a:t>
            </a:r>
            <a:r>
              <a:rPr sz="3900" b="1" kern="0" spc="-3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900" b="1" kern="0" spc="-5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听了</a:t>
            </a:r>
            <a:r>
              <a:rPr sz="39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佛陀的话</a:t>
            </a:r>
            <a:r>
              <a:rPr sz="3900" b="1" kern="0" spc="-3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900" b="1" kern="0" spc="-7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都很欢喜、</a:t>
            </a:r>
            <a:r>
              <a:rPr sz="3900" b="1" kern="0" spc="-7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相信佛</a:t>
            </a:r>
            <a:r>
              <a:rPr sz="3900" b="1" kern="0" spc="2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陀的指示</a:t>
            </a:r>
            <a:r>
              <a:rPr sz="3900" b="1" kern="0" spc="-3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2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39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3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对佛顶礼而去。</a:t>
            </a:r>
            <a:endParaRPr lang="en-US" altLang="en-US" sz="3900" dirty="0"/>
          </a:p>
        </p:txBody>
      </p:sp>
      <p:pic>
        <p:nvPicPr>
          <p:cNvPr id="1198" name="picture 119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2603500"/>
            <a:ext cx="1415795" cy="4254500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0" name="picture 120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MmExNjllYzIyNDQ3MzcyYTI4ZmQ4ZmYxNjcyNzk5NDc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3485</Words>
  <Application>WPS 演示</Application>
  <PresentationFormat/>
  <Paragraphs>128</Paragraphs>
  <Slides>56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56</vt:i4>
      </vt:variant>
    </vt:vector>
  </HeadingPairs>
  <TitlesOfParts>
    <vt:vector size="63" baseType="lpstr">
      <vt:lpstr>Arial</vt:lpstr>
      <vt:lpstr>宋体</vt:lpstr>
      <vt:lpstr>Wingdings</vt:lpstr>
      <vt:lpstr>微软雅黑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Mary</cp:lastModifiedBy>
  <cp:revision>1</cp:revision>
  <dcterms:created xsi:type="dcterms:W3CDTF">2023-11-08T04:00:54Z</dcterms:created>
  <dcterms:modified xsi:type="dcterms:W3CDTF">2023-11-08T04:00:54Z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wqlLaW5nc29mdCBQREYgdG8gV1BTIDkw</vt:lpwstr>
  </property>
  <property fmtid="{D5CDD505-2E9C-101B-9397-08002B2CF9AE}" pid="3" name="Created">
    <vt:filetime>2023-11-06T18:44:23Z</vt:filetime>
  </property>
  <property fmtid="{D5CDD505-2E9C-101B-9397-08002B2CF9AE}" pid="4" name="ICV">
    <vt:lpwstr>E36A8641A39D4130AE3927E26FBCCAEC_12</vt:lpwstr>
  </property>
  <property fmtid="{D5CDD505-2E9C-101B-9397-08002B2CF9AE}" pid="5" name="KSOProductBuildVer">
    <vt:lpwstr>2052-12.1.0.15712</vt:lpwstr>
  </property>
</Properties>
</file>