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6"/>
  </p:notesMasterIdLst>
  <p:handoutMasterIdLst>
    <p:handoutMasterId r:id="rId107"/>
  </p:handoutMasterIdLst>
  <p:sldIdLst>
    <p:sldId id="256" r:id="rId3"/>
    <p:sldId id="257" r:id="rId4"/>
    <p:sldId id="358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26" r:id="rId74"/>
    <p:sldId id="327" r:id="rId75"/>
    <p:sldId id="328" r:id="rId76"/>
    <p:sldId id="329" r:id="rId77"/>
    <p:sldId id="330" r:id="rId78"/>
    <p:sldId id="331" r:id="rId79"/>
    <p:sldId id="332" r:id="rId80"/>
    <p:sldId id="333" r:id="rId81"/>
    <p:sldId id="334" r:id="rId82"/>
    <p:sldId id="335" r:id="rId83"/>
    <p:sldId id="336" r:id="rId84"/>
    <p:sldId id="337" r:id="rId85"/>
    <p:sldId id="338" r:id="rId86"/>
    <p:sldId id="339" r:id="rId87"/>
    <p:sldId id="340" r:id="rId88"/>
    <p:sldId id="341" r:id="rId89"/>
    <p:sldId id="342" r:id="rId90"/>
    <p:sldId id="343" r:id="rId91"/>
    <p:sldId id="344" r:id="rId92"/>
    <p:sldId id="345" r:id="rId93"/>
    <p:sldId id="346" r:id="rId94"/>
    <p:sldId id="347" r:id="rId95"/>
    <p:sldId id="348" r:id="rId96"/>
    <p:sldId id="349" r:id="rId97"/>
    <p:sldId id="350" r:id="rId98"/>
    <p:sldId id="351" r:id="rId99"/>
    <p:sldId id="352" r:id="rId100"/>
    <p:sldId id="353" r:id="rId101"/>
    <p:sldId id="354" r:id="rId102"/>
    <p:sldId id="355" r:id="rId103"/>
    <p:sldId id="356" r:id="rId104"/>
    <p:sldId id="357" r:id="rId105"/>
  </p:sldIdLst>
  <p:sldSz cx="12190095" cy="6859270"/>
  <p:notesSz cx="6858000" cy="9144000"/>
  <p:custDataLst>
    <p:tags r:id="rId111"/>
  </p:custDataLst>
  <p:defaultTextStyle>
    <a:defPPr>
      <a:defRPr lang="zh-CN"/>
    </a:defPPr>
    <a:lvl1pPr marL="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19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39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58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678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097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80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1000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419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8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D6B3D"/>
    <a:srgbClr val="FC5736"/>
    <a:srgbClr val="B18941"/>
    <a:srgbClr val="FEFAB0"/>
    <a:srgbClr val="FF822D"/>
    <a:srgbClr val="009999"/>
    <a:srgbClr val="00CC99"/>
    <a:srgbClr val="F7F6EF"/>
    <a:srgbClr val="FCFBFA"/>
    <a:srgbClr val="F7F5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0721" autoAdjust="0"/>
    <p:restoredTop sz="86371" autoAdjust="0"/>
  </p:normalViewPr>
  <p:slideViewPr>
    <p:cSldViewPr showGuides="1">
      <p:cViewPr varScale="1">
        <p:scale>
          <a:sx n="94" d="100"/>
          <a:sy n="94" d="100"/>
        </p:scale>
        <p:origin x="-996" y="-102"/>
      </p:cViewPr>
      <p:guideLst>
        <p:guide orient="horz" pos="2161"/>
        <p:guide pos="3862"/>
      </p:guideLst>
    </p:cSldViewPr>
  </p:slideViewPr>
  <p:outlineViewPr>
    <p:cViewPr>
      <p:scale>
        <a:sx n="33" d="100"/>
        <a:sy n="33" d="100"/>
      </p:scale>
      <p:origin x="0" y="108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804"/>
    </p:cViewPr>
  </p:sorterViewPr>
  <p:notesViewPr>
    <p:cSldViewPr>
      <p:cViewPr varScale="1">
        <p:scale>
          <a:sx n="83" d="100"/>
          <a:sy n="83" d="100"/>
        </p:scale>
        <p:origin x="-3876" y="-90"/>
      </p:cViewPr>
      <p:guideLst>
        <p:guide orient="horz" pos="2881"/>
        <p:guide pos="217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7.xml"/><Relationship Id="rId98" Type="http://schemas.openxmlformats.org/officeDocument/2006/relationships/slide" Target="slides/slide96.xml"/><Relationship Id="rId97" Type="http://schemas.openxmlformats.org/officeDocument/2006/relationships/slide" Target="slides/slide95.xml"/><Relationship Id="rId96" Type="http://schemas.openxmlformats.org/officeDocument/2006/relationships/slide" Target="slides/slide94.xml"/><Relationship Id="rId95" Type="http://schemas.openxmlformats.org/officeDocument/2006/relationships/slide" Target="slides/slide93.xml"/><Relationship Id="rId94" Type="http://schemas.openxmlformats.org/officeDocument/2006/relationships/slide" Target="slides/slide92.xml"/><Relationship Id="rId93" Type="http://schemas.openxmlformats.org/officeDocument/2006/relationships/slide" Target="slides/slide91.xml"/><Relationship Id="rId92" Type="http://schemas.openxmlformats.org/officeDocument/2006/relationships/slide" Target="slides/slide90.xml"/><Relationship Id="rId91" Type="http://schemas.openxmlformats.org/officeDocument/2006/relationships/slide" Target="slides/slide89.xml"/><Relationship Id="rId90" Type="http://schemas.openxmlformats.org/officeDocument/2006/relationships/slide" Target="slides/slide88.xml"/><Relationship Id="rId9" Type="http://schemas.openxmlformats.org/officeDocument/2006/relationships/slide" Target="slides/slide7.xml"/><Relationship Id="rId89" Type="http://schemas.openxmlformats.org/officeDocument/2006/relationships/slide" Target="slides/slide87.xml"/><Relationship Id="rId88" Type="http://schemas.openxmlformats.org/officeDocument/2006/relationships/slide" Target="slides/slide86.xml"/><Relationship Id="rId87" Type="http://schemas.openxmlformats.org/officeDocument/2006/relationships/slide" Target="slides/slide85.xml"/><Relationship Id="rId86" Type="http://schemas.openxmlformats.org/officeDocument/2006/relationships/slide" Target="slides/slide84.xml"/><Relationship Id="rId85" Type="http://schemas.openxmlformats.org/officeDocument/2006/relationships/slide" Target="slides/slide83.xml"/><Relationship Id="rId84" Type="http://schemas.openxmlformats.org/officeDocument/2006/relationships/slide" Target="slides/slide82.xml"/><Relationship Id="rId83" Type="http://schemas.openxmlformats.org/officeDocument/2006/relationships/slide" Target="slides/slide81.xml"/><Relationship Id="rId82" Type="http://schemas.openxmlformats.org/officeDocument/2006/relationships/slide" Target="slides/slide80.xml"/><Relationship Id="rId81" Type="http://schemas.openxmlformats.org/officeDocument/2006/relationships/slide" Target="slides/slide79.xml"/><Relationship Id="rId80" Type="http://schemas.openxmlformats.org/officeDocument/2006/relationships/slide" Target="slides/slide78.xml"/><Relationship Id="rId8" Type="http://schemas.openxmlformats.org/officeDocument/2006/relationships/slide" Target="slides/slide6.xml"/><Relationship Id="rId79" Type="http://schemas.openxmlformats.org/officeDocument/2006/relationships/slide" Target="slides/slide77.xml"/><Relationship Id="rId78" Type="http://schemas.openxmlformats.org/officeDocument/2006/relationships/slide" Target="slides/slide76.xml"/><Relationship Id="rId77" Type="http://schemas.openxmlformats.org/officeDocument/2006/relationships/slide" Target="slides/slide75.xml"/><Relationship Id="rId76" Type="http://schemas.openxmlformats.org/officeDocument/2006/relationships/slide" Target="slides/slide74.xml"/><Relationship Id="rId75" Type="http://schemas.openxmlformats.org/officeDocument/2006/relationships/slide" Target="slides/slide73.xml"/><Relationship Id="rId74" Type="http://schemas.openxmlformats.org/officeDocument/2006/relationships/slide" Target="slides/slide72.xml"/><Relationship Id="rId73" Type="http://schemas.openxmlformats.org/officeDocument/2006/relationships/slide" Target="slides/slide71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1" Type="http://schemas.openxmlformats.org/officeDocument/2006/relationships/tags" Target="tags/tag1.xml"/><Relationship Id="rId110" Type="http://schemas.openxmlformats.org/officeDocument/2006/relationships/tableStyles" Target="tableStyles.xml"/><Relationship Id="rId11" Type="http://schemas.openxmlformats.org/officeDocument/2006/relationships/slide" Target="slides/slide9.xml"/><Relationship Id="rId109" Type="http://schemas.openxmlformats.org/officeDocument/2006/relationships/viewProps" Target="viewProps.xml"/><Relationship Id="rId108" Type="http://schemas.openxmlformats.org/officeDocument/2006/relationships/presProps" Target="presProps.xml"/><Relationship Id="rId107" Type="http://schemas.openxmlformats.org/officeDocument/2006/relationships/handoutMaster" Target="handoutMasters/handoutMaster1.xml"/><Relationship Id="rId106" Type="http://schemas.openxmlformats.org/officeDocument/2006/relationships/notesMaster" Target="notesMasters/notesMaster1.xml"/><Relationship Id="rId105" Type="http://schemas.openxmlformats.org/officeDocument/2006/relationships/slide" Target="slides/slide103.xml"/><Relationship Id="rId104" Type="http://schemas.openxmlformats.org/officeDocument/2006/relationships/slide" Target="slides/slide102.xml"/><Relationship Id="rId103" Type="http://schemas.openxmlformats.org/officeDocument/2006/relationships/slide" Target="slides/slide101.xml"/><Relationship Id="rId102" Type="http://schemas.openxmlformats.org/officeDocument/2006/relationships/slide" Target="slides/slide100.xml"/><Relationship Id="rId101" Type="http://schemas.openxmlformats.org/officeDocument/2006/relationships/slide" Target="slides/slide99.xml"/><Relationship Id="rId100" Type="http://schemas.openxmlformats.org/officeDocument/2006/relationships/slide" Target="slides/slide98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53B0C5-A503-4212-BAD0-13D28678E0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65872D-02E8-4704-AE71-E92145C4B4C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EA75CF-83CD-4252-9D97-46B0CA08421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A66A0-7571-4249-967E-AAC0299124B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ctrTitle"/>
          </p:nvPr>
        </p:nvSpPr>
        <p:spPr>
          <a:xfrm>
            <a:off x="451604" y="214290"/>
            <a:ext cx="11501518" cy="5929354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ublic\Pictures\图片素材\a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112" y="0"/>
            <a:ext cx="12186190" cy="6859588"/>
          </a:xfrm>
          <a:prstGeom prst="rect">
            <a:avLst/>
          </a:prstGeom>
          <a:noFill/>
        </p:spPr>
      </p:pic>
      <p:sp>
        <p:nvSpPr>
          <p:cNvPr id="4" name="标题 1"/>
          <p:cNvSpPr>
            <a:spLocks noGrp="1"/>
          </p:cNvSpPr>
          <p:nvPr>
            <p:ph type="ctrTitle"/>
          </p:nvPr>
        </p:nvSpPr>
        <p:spPr>
          <a:xfrm>
            <a:off x="451604" y="214290"/>
            <a:ext cx="11501518" cy="5929354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C:\Users\Public\Pictures\图片素材\Canva - 风平浪静 calm sea.jpg"/>
          <p:cNvPicPr>
            <a:picLocks noChangeAspect="1" noChangeArrowheads="1"/>
          </p:cNvPicPr>
          <p:nvPr userDrawn="1"/>
        </p:nvPicPr>
        <p:blipFill>
          <a:blip r:embed="rId2" cstate="email"/>
          <a:stretch>
            <a:fillRect/>
          </a:stretch>
        </p:blipFill>
        <p:spPr bwMode="auto">
          <a:xfrm>
            <a:off x="-1" y="0"/>
            <a:ext cx="12190413" cy="685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/>
          <p:cNvSpPr/>
          <p:nvPr userDrawn="1"/>
        </p:nvSpPr>
        <p:spPr>
          <a:xfrm>
            <a:off x="1" y="0"/>
            <a:ext cx="12190413" cy="6859588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标题 1"/>
          <p:cNvSpPr>
            <a:spLocks noGrp="1"/>
          </p:cNvSpPr>
          <p:nvPr>
            <p:ph type="ctrTitle"/>
          </p:nvPr>
        </p:nvSpPr>
        <p:spPr>
          <a:xfrm>
            <a:off x="380166" y="71430"/>
            <a:ext cx="11501518" cy="6288000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1" y="0"/>
            <a:ext cx="12190413" cy="6859588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930" y="1282340"/>
            <a:ext cx="2340070" cy="429490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82338"/>
            <a:ext cx="2340070" cy="42949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-1"/>
            <a:ext cx="12190413" cy="68595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8297" y="5230411"/>
            <a:ext cx="1082118" cy="1629177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380167" y="214340"/>
            <a:ext cx="11572957" cy="5930727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433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195" indent="0">
              <a:buNone/>
              <a:defRPr sz="1400"/>
            </a:lvl2pPr>
            <a:lvl3pPr marL="1088390" indent="0">
              <a:buNone/>
              <a:defRPr sz="1200"/>
            </a:lvl3pPr>
            <a:lvl4pPr marL="1632585" indent="0">
              <a:buNone/>
              <a:defRPr sz="1100"/>
            </a:lvl4pPr>
            <a:lvl5pPr marL="2176780" indent="0">
              <a:buNone/>
              <a:defRPr sz="1100"/>
            </a:lvl5pPr>
            <a:lvl6pPr marL="2720975" indent="0">
              <a:buNone/>
              <a:defRPr sz="1100"/>
            </a:lvl6pPr>
            <a:lvl7pPr marL="3265805" indent="0">
              <a:buNone/>
              <a:defRPr sz="1100"/>
            </a:lvl7pPr>
            <a:lvl8pPr marL="3810000" indent="0">
              <a:buNone/>
              <a:defRPr sz="1100"/>
            </a:lvl8pPr>
            <a:lvl9pPr marL="4354195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195" indent="0">
              <a:buNone/>
              <a:defRPr sz="3300"/>
            </a:lvl2pPr>
            <a:lvl3pPr marL="1088390" indent="0">
              <a:buNone/>
              <a:defRPr sz="2900"/>
            </a:lvl3pPr>
            <a:lvl4pPr marL="1632585" indent="0">
              <a:buNone/>
              <a:defRPr sz="2400"/>
            </a:lvl4pPr>
            <a:lvl5pPr marL="2176780" indent="0">
              <a:buNone/>
              <a:defRPr sz="2400"/>
            </a:lvl5pPr>
            <a:lvl6pPr marL="2720975" indent="0">
              <a:buNone/>
              <a:defRPr sz="2400"/>
            </a:lvl6pPr>
            <a:lvl7pPr marL="3265805" indent="0">
              <a:buNone/>
              <a:defRPr sz="2400"/>
            </a:lvl7pPr>
            <a:lvl8pPr marL="3810000" indent="0">
              <a:buNone/>
              <a:defRPr sz="2400"/>
            </a:lvl8pPr>
            <a:lvl9pPr marL="4354195" indent="0">
              <a:buNone/>
              <a:defRPr sz="24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195" indent="0">
              <a:buNone/>
              <a:defRPr sz="1400"/>
            </a:lvl2pPr>
            <a:lvl3pPr marL="1088390" indent="0">
              <a:buNone/>
              <a:defRPr sz="1200"/>
            </a:lvl3pPr>
            <a:lvl4pPr marL="1632585" indent="0">
              <a:buNone/>
              <a:defRPr sz="1100"/>
            </a:lvl4pPr>
            <a:lvl5pPr marL="2176780" indent="0">
              <a:buNone/>
              <a:defRPr sz="1100"/>
            </a:lvl5pPr>
            <a:lvl6pPr marL="2720975" indent="0">
              <a:buNone/>
              <a:defRPr sz="1100"/>
            </a:lvl6pPr>
            <a:lvl7pPr marL="3265805" indent="0">
              <a:buNone/>
              <a:defRPr sz="1100"/>
            </a:lvl7pPr>
            <a:lvl8pPr marL="3810000" indent="0">
              <a:buNone/>
              <a:defRPr sz="1100"/>
            </a:lvl8pPr>
            <a:lvl9pPr marL="4354195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ctrTitle"/>
          </p:nvPr>
        </p:nvSpPr>
        <p:spPr>
          <a:xfrm>
            <a:off x="451604" y="214290"/>
            <a:ext cx="11501518" cy="5929354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 advClick="0">
    <p:fade/>
  </p:transition>
  <p:txStyles>
    <p:titleStyle>
      <a:lvl1pPr algn="ctr" defTabSz="1088390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305" indent="-408305" algn="l" defTabSz="1088390" rtl="0" eaLnBrk="1" latinLnBrk="0" hangingPunct="1">
        <a:spcBef>
          <a:spcPct val="20000"/>
        </a:spcBef>
        <a:buFont typeface="Arial" panose="020B0604020202020204" pitchFamily="34" charset="0"/>
        <a:buNone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884555" indent="-340360" algn="l" defTabSz="1088390" rtl="0" eaLnBrk="1" latinLnBrk="0" hangingPunct="1">
        <a:spcBef>
          <a:spcPct val="20000"/>
        </a:spcBef>
        <a:buFont typeface="Arial" panose="020B0604020202020204" pitchFamily="34" charset="0"/>
        <a:buChar char="–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36080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90500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–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44919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»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99339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58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78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597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19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39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58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78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97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80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1000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19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/>
              <a:t>楞伽经（</a:t>
            </a:r>
            <a:r>
              <a:rPr lang="en-US" altLang="zh-CN"/>
              <a:t>40</a:t>
            </a:r>
            <a:r>
              <a:rPr lang="zh-CN" altLang="en-US"/>
              <a:t>）</a:t>
            </a:r>
            <a:br>
              <a:rPr lang="zh-CN" altLang="en-US"/>
            </a:br>
            <a:r>
              <a:rPr lang="zh-CN" altLang="en-US"/>
              <a:t>慧律法师</a:t>
            </a:r>
            <a:br>
              <a:rPr lang="zh-CN" altLang="en-US"/>
            </a:br>
            <a:r>
              <a:rPr lang="zh-CN" altLang="en-US"/>
              <a:t>讲座</a:t>
            </a:r>
            <a:br>
              <a:rPr lang="zh-CN" altLang="en-US"/>
            </a:br>
            <a:r>
              <a:rPr lang="zh-CN" altLang="en-US"/>
              <a:t>摘要大慧</a:t>
            </a:r>
            <a:br>
              <a:rPr lang="zh-CN" altLang="en-US"/>
            </a:br>
            <a:r>
              <a:rPr lang="zh-CN" altLang="en-US"/>
              <a:t>如果欲令自心的无明</a:t>
            </a:r>
            <a:br>
              <a:rPr lang="zh-CN" altLang="en-US"/>
            </a:br>
            <a:r>
              <a:rPr lang="zh-CN" altLang="en-US"/>
              <a:t>由妄想所产生的三有</a:t>
            </a:r>
            <a:br>
              <a:rPr lang="zh-CN" altLang="en-US"/>
            </a:b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64515" y="472440"/>
            <a:ext cx="10984230" cy="57797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</p:txBody>
      </p:sp>
    </p:spTree>
  </p:cSld>
  <p:clrMapOvr>
    <a:masterClrMapping/>
  </p:clrMapOvr>
  <p:transition spd="med" advClick="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37515" y="591185"/>
            <a:ext cx="11444605" cy="5767705"/>
          </a:xfrm>
        </p:spPr>
        <p:txBody>
          <a:bodyPr/>
          <a:p>
            <a:pPr lvl="0"/>
            <a:r>
              <a:rPr lang="zh-CN" altLang="en-US">
                <a:sym typeface="+mn-ea"/>
              </a:rPr>
              <a:t>三界的苦来息灭</a:t>
            </a:r>
            <a:br>
              <a:rPr lang="zh-CN" altLang="en-US">
                <a:sym typeface="+mn-ea"/>
              </a:rPr>
            </a:br>
            <a:r>
              <a:rPr lang="zh-CN" altLang="en-US">
                <a:sym typeface="+mn-ea"/>
              </a:rPr>
              <a:t>这个时候你一定</a:t>
            </a:r>
            <a:br>
              <a:rPr lang="zh-CN" altLang="en-US">
                <a:sym typeface="+mn-ea"/>
              </a:rPr>
            </a:br>
            <a:r>
              <a:rPr lang="zh-CN" altLang="en-US">
                <a:sym typeface="+mn-ea"/>
              </a:rPr>
              <a:t>要做一种动作</a:t>
            </a:r>
            <a:br>
              <a:rPr lang="zh-CN" altLang="en-US">
                <a:sym typeface="+mn-ea"/>
              </a:rPr>
            </a:br>
            <a:r>
              <a:rPr lang="zh-CN" altLang="en-US">
                <a:sym typeface="+mn-ea"/>
              </a:rPr>
              <a:t>就是你必须</a:t>
            </a:r>
            <a:br>
              <a:rPr lang="zh-CN" altLang="en-US">
                <a:sym typeface="+mn-ea"/>
              </a:rPr>
            </a:br>
            <a:r>
              <a:rPr lang="zh-CN" altLang="en-US">
                <a:sym typeface="+mn-ea"/>
              </a:rPr>
              <a:t>先灭去</a:t>
            </a:r>
            <a:br>
              <a:rPr lang="zh-CN" altLang="en-US">
                <a:sym typeface="+mn-ea"/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73735" y="580390"/>
            <a:ext cx="11208385" cy="5778500"/>
          </a:xfrm>
        </p:spPr>
        <p:txBody>
          <a:bodyPr/>
          <a:p>
            <a:r>
              <a:rPr lang="zh-CN" altLang="en-US">
                <a:sym typeface="+mn-ea"/>
              </a:rPr>
              <a:t>无知的为因</a:t>
            </a:r>
            <a:br>
              <a:rPr lang="zh-CN" altLang="en-US">
                <a:sym typeface="+mn-ea"/>
              </a:rPr>
            </a:br>
            <a:r>
              <a:rPr lang="zh-CN" altLang="en-US">
                <a:sym typeface="+mn-ea"/>
              </a:rPr>
              <a:t>爱业为缘</a:t>
            </a:r>
            <a:br>
              <a:rPr lang="zh-CN" altLang="en-US">
                <a:sym typeface="+mn-ea"/>
              </a:rPr>
            </a:br>
            <a:r>
              <a:rPr lang="zh-CN" altLang="en-US">
                <a:sym typeface="+mn-ea"/>
              </a:rPr>
              <a:t>这个因缘一灭</a:t>
            </a:r>
            <a:br>
              <a:rPr lang="zh-CN" altLang="en-US">
                <a:sym typeface="+mn-ea"/>
              </a:rPr>
            </a:br>
            <a:r>
              <a:rPr lang="zh-CN" altLang="en-US">
                <a:sym typeface="+mn-ea"/>
              </a:rPr>
              <a:t>三有的苦</a:t>
            </a:r>
            <a:br>
              <a:rPr lang="zh-CN" altLang="en-US">
                <a:sym typeface="+mn-ea"/>
              </a:rPr>
            </a:br>
            <a:r>
              <a:rPr lang="zh-CN" altLang="en-US">
                <a:sym typeface="+mn-ea"/>
              </a:rPr>
              <a:t>就息灭了</a:t>
            </a:r>
            <a:br>
              <a:rPr lang="zh-CN" altLang="en-US">
                <a:sym typeface="+mn-ea"/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37515" y="476885"/>
            <a:ext cx="11444605" cy="5882005"/>
          </a:xfrm>
        </p:spPr>
        <p:txBody>
          <a:bodyPr/>
          <a:p>
            <a:pPr lvl="0"/>
            <a:r>
              <a:rPr lang="zh-CN" altLang="en-US"/>
              <a:t>你一定要了解</a:t>
            </a:r>
            <a:br>
              <a:rPr lang="zh-CN" altLang="en-US"/>
            </a:br>
            <a:r>
              <a:rPr lang="zh-CN" altLang="en-US"/>
              <a:t>自心所现的</a:t>
            </a:r>
            <a:br>
              <a:rPr lang="zh-CN" altLang="en-US"/>
            </a:br>
            <a:r>
              <a:rPr lang="zh-CN" altLang="en-US"/>
              <a:t>如幻的境界</a:t>
            </a:r>
            <a:br>
              <a:rPr lang="zh-CN" altLang="en-US"/>
            </a:br>
            <a:r>
              <a:rPr lang="zh-CN" altLang="en-US"/>
              <a:t>随着佛陀所教导</a:t>
            </a:r>
            <a:br>
              <a:rPr lang="zh-CN" altLang="en-US"/>
            </a:br>
            <a:r>
              <a:rPr lang="zh-CN" altLang="en-US"/>
              <a:t>而能够了悟</a:t>
            </a:r>
            <a:br>
              <a:rPr lang="zh-CN" altLang="en-US"/>
            </a:br>
            <a:r>
              <a:rPr lang="zh-CN" altLang="en-US"/>
              <a:t>诸法如幻的境界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55600" y="517525"/>
            <a:ext cx="11526520" cy="5841365"/>
          </a:xfrm>
        </p:spPr>
        <p:txBody>
          <a:bodyPr/>
          <a:p>
            <a:pPr lvl="0"/>
            <a:r>
              <a:rPr lang="zh-CN" altLang="en-US"/>
              <a:t>不实在的</a:t>
            </a:r>
            <a:br>
              <a:rPr lang="zh-CN" altLang="en-US"/>
            </a:br>
            <a:r>
              <a:rPr lang="zh-CN" altLang="en-US"/>
              <a:t>空无自性的</a:t>
            </a:r>
            <a:br>
              <a:rPr lang="zh-CN" altLang="en-US"/>
            </a:br>
            <a:r>
              <a:rPr lang="zh-CN" altLang="en-US"/>
              <a:t>随着这个佛</a:t>
            </a:r>
            <a:br>
              <a:rPr lang="zh-CN" altLang="en-US"/>
            </a:br>
            <a:r>
              <a:rPr lang="zh-CN" altLang="en-US"/>
              <a:t>所教导的正知正见</a:t>
            </a:r>
            <a:br>
              <a:rPr lang="zh-CN" altLang="en-US"/>
            </a:br>
            <a:r>
              <a:rPr lang="zh-CN" altLang="en-US"/>
              <a:t>那么你自然便一切境界</a:t>
            </a:r>
            <a:br>
              <a:rPr lang="zh-CN" altLang="en-US"/>
            </a:br>
            <a:r>
              <a:rPr lang="zh-CN" altLang="en-US"/>
              <a:t>顿然寂灭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86080" y="426085"/>
            <a:ext cx="11496040" cy="5932805"/>
          </a:xfrm>
        </p:spPr>
        <p:txBody>
          <a:bodyPr/>
          <a:p>
            <a:pPr lvl="0"/>
            <a:r>
              <a:rPr lang="zh-CN" altLang="en-US"/>
              <a:t>一切三有因缘</a:t>
            </a:r>
            <a:br>
              <a:rPr lang="zh-CN" altLang="en-US"/>
            </a:br>
            <a:r>
              <a:rPr lang="zh-CN" altLang="en-US"/>
              <a:t>业果的苦</a:t>
            </a:r>
            <a:br>
              <a:rPr lang="zh-CN" altLang="en-US"/>
            </a:br>
            <a:r>
              <a:rPr lang="zh-CN" altLang="en-US"/>
              <a:t>就会息灭</a:t>
            </a:r>
            <a:br>
              <a:rPr lang="zh-CN" altLang="en-US"/>
            </a:br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什么是佛法</a:t>
            </a:r>
            <a:br>
              <a:rPr lang="zh-CN" altLang="en-US"/>
            </a:br>
            <a:r>
              <a:rPr lang="zh-CN" altLang="en-US"/>
              <a:t>就是息灭一切的痛苦</a:t>
            </a:r>
            <a:br>
              <a:rPr lang="zh-CN" altLang="en-US"/>
            </a:br>
            <a:r>
              <a:rPr lang="zh-CN" altLang="en-US"/>
              <a:t>烦恼无知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76555" y="466725"/>
            <a:ext cx="11505565" cy="5892165"/>
          </a:xfrm>
        </p:spPr>
        <p:txBody>
          <a:bodyPr/>
          <a:p>
            <a:pPr lvl="0"/>
            <a:r>
              <a:rPr lang="zh-CN" altLang="en-US"/>
              <a:t>因此</a:t>
            </a:r>
            <a:br>
              <a:rPr lang="zh-CN" altLang="en-US"/>
            </a:br>
            <a:r>
              <a:rPr lang="zh-CN" altLang="en-US"/>
              <a:t>如果我们一直觉得说</a:t>
            </a:r>
            <a:br>
              <a:rPr lang="zh-CN" altLang="en-US"/>
            </a:br>
            <a:r>
              <a:rPr lang="zh-CN" altLang="en-US"/>
              <a:t>我们这一辈子没钱</a:t>
            </a:r>
            <a:br>
              <a:rPr lang="zh-CN" altLang="en-US"/>
            </a:br>
            <a:r>
              <a:rPr lang="zh-CN" altLang="en-US"/>
              <a:t>我们很烦恼</a:t>
            </a:r>
            <a:br>
              <a:rPr lang="zh-CN" altLang="en-US"/>
            </a:br>
            <a:r>
              <a:rPr lang="zh-CN" altLang="en-US"/>
              <a:t>那么你想想看</a:t>
            </a:r>
            <a:br>
              <a:rPr lang="zh-CN" altLang="en-US"/>
            </a:br>
            <a:r>
              <a:rPr lang="zh-CN" altLang="en-US"/>
              <a:t>还有比我们更可怜的人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86080" y="499110"/>
            <a:ext cx="11496040" cy="5859780"/>
          </a:xfrm>
        </p:spPr>
        <p:txBody>
          <a:bodyPr/>
          <a:p>
            <a:pPr lvl="0"/>
            <a:r>
              <a:rPr lang="zh-CN" altLang="en-US"/>
              <a:t>我小时候啊</a:t>
            </a:r>
            <a:br>
              <a:rPr lang="zh-CN" altLang="en-US"/>
            </a:br>
            <a:r>
              <a:rPr lang="zh-CN" altLang="en-US"/>
              <a:t>因为我们很穷</a:t>
            </a:r>
            <a:br>
              <a:rPr lang="zh-CN" altLang="en-US"/>
            </a:br>
            <a:r>
              <a:rPr lang="zh-CN" altLang="en-US"/>
              <a:t>有时候上学</a:t>
            </a:r>
            <a:br>
              <a:rPr lang="zh-CN" altLang="en-US"/>
            </a:br>
            <a:r>
              <a:rPr lang="zh-CN" altLang="en-US"/>
              <a:t>在学校里面也看到</a:t>
            </a:r>
            <a:br>
              <a:rPr lang="zh-CN" altLang="en-US"/>
            </a:br>
            <a:r>
              <a:rPr lang="zh-CN" altLang="en-US"/>
              <a:t>这个大概在五十几年前</a:t>
            </a:r>
            <a:br>
              <a:rPr lang="zh-CN" altLang="en-US"/>
            </a:br>
            <a:r>
              <a:rPr lang="zh-CN" altLang="en-US"/>
              <a:t>台湾经济还不怎么发达的时候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07035" y="363855"/>
            <a:ext cx="11475085" cy="5995035"/>
          </a:xfrm>
        </p:spPr>
        <p:txBody>
          <a:bodyPr/>
          <a:p>
            <a:pPr lvl="0"/>
            <a:r>
              <a:rPr lang="zh-CN" altLang="en-US"/>
              <a:t>很多人</a:t>
            </a:r>
            <a:r>
              <a:rPr lang="en-US" altLang="zh-CN"/>
              <a:t> </a:t>
            </a:r>
            <a:r>
              <a:rPr lang="zh-CN" altLang="en-US"/>
              <a:t>乡下啦</a:t>
            </a:r>
            <a:br>
              <a:rPr lang="zh-CN" altLang="en-US"/>
            </a:br>
            <a:r>
              <a:rPr lang="zh-CN" altLang="en-US"/>
              <a:t>都打赤脚去上课</a:t>
            </a:r>
            <a:br>
              <a:rPr lang="zh-CN" altLang="en-US"/>
            </a:br>
            <a:r>
              <a:rPr lang="zh-CN" altLang="en-US"/>
              <a:t>没有钱买鞋子</a:t>
            </a:r>
            <a:br>
              <a:rPr lang="zh-CN" altLang="en-US"/>
            </a:br>
            <a:r>
              <a:rPr lang="zh-CN" altLang="en-US"/>
              <a:t>那么以前都会哭泣</a:t>
            </a:r>
            <a:br>
              <a:rPr lang="zh-CN" altLang="en-US"/>
            </a:br>
            <a:r>
              <a:rPr lang="zh-CN" altLang="en-US"/>
              <a:t>跟妈妈吵闹</a:t>
            </a:r>
            <a:br>
              <a:rPr lang="zh-CN" altLang="en-US"/>
            </a:br>
            <a:r>
              <a:rPr lang="zh-CN" altLang="en-US"/>
              <a:t>我们没有鞋子穿</a:t>
            </a:r>
            <a:br>
              <a:rPr lang="zh-CN" altLang="en-US"/>
            </a:br>
            <a:r>
              <a:rPr lang="zh-CN" altLang="en-US"/>
              <a:t>都是打赤脚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5125" y="363855"/>
            <a:ext cx="11516995" cy="5995035"/>
          </a:xfrm>
        </p:spPr>
        <p:txBody>
          <a:bodyPr/>
          <a:p>
            <a:pPr lvl="0"/>
            <a:r>
              <a:rPr lang="zh-CN" altLang="en-US"/>
              <a:t>那么以前有时候</a:t>
            </a:r>
            <a:br>
              <a:rPr lang="zh-CN" altLang="en-US"/>
            </a:br>
            <a:r>
              <a:rPr lang="zh-CN" altLang="en-US"/>
              <a:t>我会哭泣啊</a:t>
            </a:r>
            <a:r>
              <a:rPr lang="en-US" altLang="zh-CN"/>
              <a:t> </a:t>
            </a:r>
            <a:r>
              <a:rPr lang="zh-CN" altLang="en-US"/>
              <a:t>难过啊</a:t>
            </a:r>
            <a:br>
              <a:rPr lang="zh-CN" altLang="en-US"/>
            </a:br>
            <a:r>
              <a:rPr lang="zh-CN" altLang="en-US"/>
              <a:t>后来慢慢长大了</a:t>
            </a:r>
            <a:br>
              <a:rPr lang="zh-CN" altLang="en-US"/>
            </a:br>
            <a:r>
              <a:rPr lang="zh-CN" altLang="en-US"/>
              <a:t>当你哭泣</a:t>
            </a:r>
            <a:br>
              <a:rPr lang="zh-CN" altLang="en-US"/>
            </a:br>
            <a:r>
              <a:rPr lang="zh-CN" altLang="en-US"/>
              <a:t>没有鞋子穿的时候</a:t>
            </a:r>
            <a:br>
              <a:rPr lang="zh-CN" altLang="en-US"/>
            </a:br>
            <a:r>
              <a:rPr lang="zh-CN" altLang="en-US"/>
              <a:t>要想一想</a:t>
            </a:r>
            <a:br>
              <a:rPr lang="zh-CN" altLang="en-US"/>
            </a:br>
            <a:r>
              <a:rPr lang="zh-CN" altLang="en-US"/>
              <a:t>有的人</a:t>
            </a:r>
            <a:r>
              <a:rPr lang="en-US" altLang="zh-CN"/>
              <a:t> </a:t>
            </a:r>
            <a:r>
              <a:rPr lang="zh-CN" altLang="en-US"/>
              <a:t>没有两只脚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76555" y="405765"/>
            <a:ext cx="11505565" cy="5953125"/>
          </a:xfrm>
        </p:spPr>
        <p:txBody>
          <a:bodyPr/>
          <a:p>
            <a:pPr lvl="0"/>
            <a:r>
              <a:rPr lang="zh-CN" altLang="en-US"/>
              <a:t>当你哭泣</a:t>
            </a:r>
            <a:br>
              <a:rPr lang="zh-CN" altLang="en-US"/>
            </a:br>
            <a:r>
              <a:rPr lang="zh-CN" altLang="en-US"/>
              <a:t>没有鞋子</a:t>
            </a:r>
            <a:br>
              <a:rPr lang="zh-CN" altLang="en-US"/>
            </a:br>
            <a:r>
              <a:rPr lang="zh-CN" altLang="en-US"/>
              <a:t>穿的时候</a:t>
            </a:r>
            <a:br>
              <a:rPr lang="zh-CN" altLang="en-US"/>
            </a:br>
            <a:r>
              <a:rPr lang="zh-CN" altLang="en-US"/>
              <a:t>应当想一想</a:t>
            </a:r>
            <a:br>
              <a:rPr lang="zh-CN" altLang="en-US"/>
            </a:br>
            <a:r>
              <a:rPr lang="zh-CN" altLang="en-US"/>
              <a:t>有的人</a:t>
            </a:r>
            <a:br>
              <a:rPr lang="zh-CN" altLang="en-US"/>
            </a:br>
            <a:r>
              <a:rPr lang="zh-CN" altLang="en-US"/>
              <a:t>没有两只脚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5125" y="743585"/>
            <a:ext cx="11516995" cy="5615305"/>
          </a:xfrm>
        </p:spPr>
        <p:txBody>
          <a:bodyPr/>
          <a:p>
            <a:pPr lvl="0"/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佛法就是</a:t>
            </a:r>
            <a:br>
              <a:rPr lang="zh-CN" altLang="en-US"/>
            </a:br>
            <a:r>
              <a:rPr lang="zh-CN" altLang="en-US"/>
              <a:t>让你转念</a:t>
            </a:r>
            <a:br>
              <a:rPr lang="zh-CN" altLang="en-US"/>
            </a:br>
            <a:r>
              <a:rPr lang="zh-CN" altLang="en-US"/>
              <a:t>观知足</a:t>
            </a:r>
            <a:br>
              <a:rPr lang="zh-CN" altLang="en-US"/>
            </a:br>
            <a:r>
              <a:rPr lang="zh-CN" altLang="en-US"/>
              <a:t>快乐就在当下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75920" y="374015"/>
            <a:ext cx="11506200" cy="5984875"/>
          </a:xfrm>
        </p:spPr>
        <p:txBody>
          <a:bodyPr/>
          <a:p>
            <a:pPr lvl="0"/>
            <a:r>
              <a:rPr lang="zh-CN" altLang="en-US"/>
              <a:t>我们没有鞋子穿</a:t>
            </a:r>
            <a:br>
              <a:rPr lang="zh-CN" altLang="en-US"/>
            </a:br>
            <a:r>
              <a:rPr lang="zh-CN" altLang="en-US"/>
              <a:t>很不幸</a:t>
            </a:r>
            <a:br>
              <a:rPr lang="zh-CN" altLang="en-US"/>
            </a:br>
            <a:r>
              <a:rPr lang="zh-CN" altLang="en-US"/>
              <a:t>家里很穷</a:t>
            </a:r>
            <a:br>
              <a:rPr lang="zh-CN" altLang="en-US"/>
            </a:br>
            <a:r>
              <a:rPr lang="zh-CN" altLang="en-US"/>
              <a:t>是不是</a:t>
            </a:r>
            <a:br>
              <a:rPr lang="zh-CN" altLang="en-US"/>
            </a:br>
            <a:r>
              <a:rPr lang="zh-CN" altLang="en-US"/>
              <a:t>可是有的人</a:t>
            </a:r>
            <a:br>
              <a:rPr lang="zh-CN" altLang="en-US"/>
            </a:br>
            <a:r>
              <a:rPr lang="zh-CN" altLang="en-US"/>
              <a:t>连两脚都没有</a:t>
            </a:r>
            <a:br>
              <a:rPr lang="zh-CN" altLang="en-US"/>
            </a:br>
            <a:r>
              <a:rPr lang="zh-CN" altLang="en-US"/>
              <a:t>那一辈子怎么办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26720" y="528320"/>
            <a:ext cx="11455400" cy="5830570"/>
          </a:xfrm>
        </p:spPr>
        <p:txBody>
          <a:bodyPr/>
          <a:p>
            <a:pPr lvl="0"/>
            <a:r>
              <a:rPr lang="zh-CN" altLang="en-US"/>
              <a:t>这样子</a:t>
            </a:r>
            <a:br>
              <a:rPr lang="zh-CN" altLang="en-US"/>
            </a:br>
            <a:r>
              <a:rPr lang="zh-CN" altLang="en-US"/>
              <a:t>转念一下</a:t>
            </a:r>
            <a:br>
              <a:rPr lang="zh-CN" altLang="en-US"/>
            </a:br>
            <a:r>
              <a:rPr lang="zh-CN" altLang="en-US"/>
              <a:t>那个不满意的</a:t>
            </a:r>
            <a:br>
              <a:rPr lang="zh-CN" altLang="en-US"/>
            </a:br>
            <a:r>
              <a:rPr lang="zh-CN" altLang="en-US"/>
              <a:t>不知足的苦</a:t>
            </a:r>
            <a:br>
              <a:rPr lang="zh-CN" altLang="en-US"/>
            </a:br>
            <a:r>
              <a:rPr lang="zh-CN" altLang="en-US"/>
              <a:t>就息灭了</a:t>
            </a:r>
            <a:r>
              <a:rPr lang="en-US" altLang="zh-CN"/>
              <a:t> 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5125" y="415290"/>
            <a:ext cx="11516995" cy="5943600"/>
          </a:xfrm>
        </p:spPr>
        <p:txBody>
          <a:bodyPr/>
          <a:p>
            <a:pPr lvl="0"/>
            <a:r>
              <a:rPr lang="zh-CN" altLang="en-US"/>
              <a:t>“妄想三有苦”</a:t>
            </a:r>
            <a:br>
              <a:rPr lang="zh-CN" altLang="en-US"/>
            </a:br>
            <a:r>
              <a:rPr lang="zh-CN" altLang="en-US"/>
              <a:t>“妄想”就是无明</a:t>
            </a:r>
            <a:br>
              <a:rPr lang="zh-CN" altLang="en-US"/>
            </a:br>
            <a:r>
              <a:rPr lang="zh-CN" altLang="en-US"/>
              <a:t>有一个人问师父</a:t>
            </a:r>
            <a:br>
              <a:rPr lang="zh-CN" altLang="en-US"/>
            </a:br>
            <a:r>
              <a:rPr lang="zh-CN" altLang="en-US"/>
              <a:t>什么是无明</a:t>
            </a:r>
            <a:br>
              <a:rPr lang="zh-CN" altLang="en-US"/>
            </a:br>
            <a:r>
              <a:rPr lang="zh-CN" altLang="en-US"/>
              <a:t>就是你的妄想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17195" y="302895"/>
            <a:ext cx="11464925" cy="6055995"/>
          </a:xfrm>
        </p:spPr>
        <p:txBody>
          <a:bodyPr/>
          <a:p>
            <a:pPr lvl="0"/>
            <a:r>
              <a:rPr lang="zh-CN" altLang="en-US"/>
              <a:t>那师父</a:t>
            </a:r>
            <a:br>
              <a:rPr lang="zh-CN" altLang="en-US"/>
            </a:br>
            <a:r>
              <a:rPr lang="zh-CN" altLang="en-US"/>
              <a:t>什么是妄想</a:t>
            </a:r>
            <a:br>
              <a:rPr lang="zh-CN" altLang="en-US"/>
            </a:br>
            <a:r>
              <a:rPr lang="zh-CN" altLang="en-US"/>
              <a:t>就是无明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没智慧</a:t>
            </a:r>
            <a:br>
              <a:rPr lang="zh-CN" altLang="en-US"/>
            </a:br>
            <a:r>
              <a:rPr lang="zh-CN" altLang="en-US"/>
              <a:t>什么是无明</a:t>
            </a:r>
            <a:br>
              <a:rPr lang="zh-CN" altLang="en-US"/>
            </a:br>
            <a:r>
              <a:rPr lang="zh-CN" altLang="en-US"/>
              <a:t>就是你的妄想</a:t>
            </a:r>
            <a:br>
              <a:rPr lang="zh-CN" altLang="en-US"/>
            </a:br>
            <a:r>
              <a:rPr lang="zh-CN" altLang="en-US"/>
              <a:t>就是这样子</a:t>
            </a:r>
            <a:r>
              <a:rPr lang="en-US" altLang="zh-CN"/>
              <a:t> 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5125" y="374650"/>
            <a:ext cx="11516995" cy="5984240"/>
          </a:xfrm>
        </p:spPr>
        <p:txBody>
          <a:bodyPr/>
          <a:p>
            <a:pPr lvl="0"/>
            <a:r>
              <a:rPr lang="zh-CN" altLang="en-US"/>
              <a:t>即由“妄想”所生</a:t>
            </a:r>
            <a:br>
              <a:rPr lang="zh-CN" altLang="en-US"/>
            </a:br>
            <a:r>
              <a:rPr lang="zh-CN" altLang="en-US"/>
              <a:t>之“三有”</a:t>
            </a:r>
            <a:br>
              <a:rPr lang="zh-CN" altLang="en-US"/>
            </a:br>
            <a:r>
              <a:rPr lang="zh-CN" altLang="en-US"/>
              <a:t>之“苦”果</a:t>
            </a:r>
            <a:br>
              <a:rPr lang="zh-CN" altLang="en-US"/>
            </a:br>
            <a:r>
              <a:rPr lang="zh-CN" altLang="en-US"/>
              <a:t>我们今生今世</a:t>
            </a:r>
            <a:br>
              <a:rPr lang="zh-CN" altLang="en-US"/>
            </a:br>
            <a:r>
              <a:rPr lang="zh-CN" altLang="en-US"/>
              <a:t>来到了这个三界</a:t>
            </a:r>
            <a:br>
              <a:rPr lang="zh-CN" altLang="en-US"/>
            </a:br>
            <a:r>
              <a:rPr lang="zh-CN" altLang="en-US"/>
              <a:t>六道轮回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86080" y="549275"/>
            <a:ext cx="11496040" cy="5809615"/>
          </a:xfrm>
        </p:spPr>
        <p:txBody>
          <a:bodyPr/>
          <a:p>
            <a:pPr lvl="0"/>
            <a:r>
              <a:rPr lang="zh-CN" altLang="en-US"/>
              <a:t>欲有</a:t>
            </a:r>
            <a:r>
              <a:rPr lang="en-US" altLang="zh-CN"/>
              <a:t> </a:t>
            </a:r>
            <a:r>
              <a:rPr lang="zh-CN" altLang="en-US"/>
              <a:t>色有</a:t>
            </a:r>
            <a:r>
              <a:rPr lang="en-US" altLang="zh-CN"/>
              <a:t> </a:t>
            </a:r>
            <a:r>
              <a:rPr lang="zh-CN" altLang="en-US"/>
              <a:t>无色有</a:t>
            </a:r>
            <a:br>
              <a:rPr lang="zh-CN" altLang="en-US"/>
            </a:br>
            <a:r>
              <a:rPr lang="zh-CN" altLang="en-US"/>
              <a:t>“三有”</a:t>
            </a:r>
            <a:r>
              <a:rPr lang="en-US" altLang="zh-CN"/>
              <a:t> </a:t>
            </a:r>
            <a:r>
              <a:rPr lang="zh-CN" altLang="en-US"/>
              <a:t>即三界</a:t>
            </a:r>
            <a:br>
              <a:rPr lang="zh-CN" altLang="en-US"/>
            </a:br>
            <a:r>
              <a:rPr lang="zh-CN" altLang="en-US"/>
              <a:t>为欲有</a:t>
            </a:r>
            <a:r>
              <a:rPr lang="en-US" altLang="zh-CN"/>
              <a:t> </a:t>
            </a:r>
            <a:r>
              <a:rPr lang="zh-CN" altLang="en-US"/>
              <a:t>色有</a:t>
            </a:r>
            <a:r>
              <a:rPr lang="en-US" altLang="zh-CN"/>
              <a:t> </a:t>
            </a:r>
            <a:r>
              <a:rPr lang="zh-CN" altLang="en-US"/>
              <a:t>无色有</a:t>
            </a:r>
            <a:r>
              <a:rPr lang="en-US" altLang="zh-CN"/>
              <a:t> </a:t>
            </a:r>
            <a:br>
              <a:rPr lang="en-US" altLang="zh-CN"/>
            </a:br>
            <a:r>
              <a:rPr lang="en-US" altLang="zh-CN"/>
              <a:t>诸位</a:t>
            </a:r>
            <a:br>
              <a:rPr lang="en-US" altLang="zh-CN"/>
            </a:br>
            <a:r>
              <a:rPr lang="en-US" altLang="zh-CN"/>
              <a:t>人生已经很苦了</a:t>
            </a:r>
            <a:br>
              <a:rPr lang="en-US" altLang="zh-CN"/>
            </a:br>
            <a:r>
              <a:rPr lang="en-US" altLang="zh-CN"/>
              <a:t>不要火上加油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26720" y="332740"/>
            <a:ext cx="11455400" cy="6026150"/>
          </a:xfrm>
        </p:spPr>
        <p:txBody>
          <a:bodyPr/>
          <a:p>
            <a:pPr lvl="0"/>
            <a:r>
              <a:rPr lang="en-US" altLang="zh-CN"/>
              <a:t>也就是说</a:t>
            </a:r>
            <a:br>
              <a:rPr lang="en-US" altLang="zh-CN"/>
            </a:br>
            <a:r>
              <a:rPr lang="en-US" altLang="zh-CN"/>
              <a:t>人生这个业报真的很苦了</a:t>
            </a:r>
            <a:br>
              <a:rPr lang="en-US" altLang="zh-CN"/>
            </a:br>
            <a:r>
              <a:rPr lang="en-US" altLang="zh-CN"/>
              <a:t>意思不要火上加油</a:t>
            </a:r>
            <a:br>
              <a:rPr lang="en-US" altLang="zh-CN"/>
            </a:br>
            <a:r>
              <a:rPr lang="en-US" altLang="zh-CN"/>
              <a:t>不要再</a:t>
            </a:r>
            <a:br>
              <a:rPr lang="en-US" altLang="zh-CN"/>
            </a:br>
            <a:r>
              <a:rPr lang="en-US" altLang="zh-CN"/>
              <a:t>妄执 妄分别 再妄动</a:t>
            </a:r>
            <a:br>
              <a:rPr lang="en-US" altLang="zh-CN"/>
            </a:br>
            <a:r>
              <a:rPr lang="en-US" altLang="zh-CN"/>
              <a:t>就是不要把不幸</a:t>
            </a:r>
            <a:br>
              <a:rPr lang="en-US" altLang="zh-CN"/>
            </a:br>
            <a:r>
              <a:rPr lang="en-US" altLang="zh-CN"/>
              <a:t>再变成不幸大不幸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48310" y="466725"/>
            <a:ext cx="11433810" cy="5892165"/>
          </a:xfrm>
        </p:spPr>
        <p:txBody>
          <a:bodyPr/>
          <a:p>
            <a:pPr lvl="0"/>
            <a:r>
              <a:rPr lang="en-US" altLang="zh-CN"/>
              <a:t>我们生命当中</a:t>
            </a:r>
            <a:br>
              <a:rPr lang="en-US" altLang="zh-CN"/>
            </a:br>
            <a:r>
              <a:rPr lang="en-US" altLang="zh-CN"/>
              <a:t>来到六道轮回</a:t>
            </a:r>
            <a:br>
              <a:rPr lang="en-US" altLang="zh-CN"/>
            </a:br>
            <a:r>
              <a:rPr lang="en-US" altLang="zh-CN"/>
              <a:t>真的很不幸</a:t>
            </a:r>
            <a:br>
              <a:rPr lang="en-US" altLang="zh-CN"/>
            </a:br>
            <a:r>
              <a:rPr lang="en-US" altLang="zh-CN"/>
              <a:t>可以我们把不幸</a:t>
            </a:r>
            <a:br>
              <a:rPr lang="en-US" altLang="zh-CN"/>
            </a:br>
            <a:r>
              <a:rPr lang="en-US" altLang="zh-CN"/>
              <a:t>化做幸运之人</a:t>
            </a:r>
            <a:br>
              <a:rPr lang="en-US" altLang="zh-CN"/>
            </a:br>
            <a:r>
              <a:rPr lang="en-US" altLang="zh-CN"/>
              <a:t>就是把它转换</a:t>
            </a:r>
            <a:br>
              <a:rPr lang="en-US" altLang="zh-CN"/>
            </a:br>
            <a:r>
              <a:rPr lang="en-US" altLang="zh-CN"/>
              <a:t>变成菩提的道业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37515" y="332105"/>
            <a:ext cx="11444605" cy="6026785"/>
          </a:xfrm>
        </p:spPr>
        <p:txBody>
          <a:bodyPr/>
          <a:p>
            <a:pPr lvl="0"/>
            <a:r>
              <a:rPr lang="en-US" altLang="zh-CN"/>
              <a:t>所以学佛</a:t>
            </a:r>
            <a:br>
              <a:rPr lang="en-US" altLang="zh-CN"/>
            </a:br>
            <a:r>
              <a:rPr lang="en-US" altLang="zh-CN"/>
              <a:t>是非常快乐的事情</a:t>
            </a:r>
            <a:br>
              <a:rPr lang="en-US" altLang="zh-CN"/>
            </a:br>
            <a:r>
              <a:rPr lang="en-US" altLang="zh-CN"/>
              <a:t>学佛是</a:t>
            </a:r>
            <a:br>
              <a:rPr lang="en-US" altLang="zh-CN"/>
            </a:br>
            <a:r>
              <a:rPr lang="en-US" altLang="zh-CN"/>
              <a:t>非常智慧的事情</a:t>
            </a:r>
            <a:br>
              <a:rPr lang="en-US" altLang="zh-CN"/>
            </a:br>
            <a:r>
              <a:rPr lang="en-US" altLang="zh-CN"/>
              <a:t>学佛也是</a:t>
            </a:r>
            <a:br>
              <a:rPr lang="en-US" altLang="zh-CN"/>
            </a:br>
            <a:r>
              <a:rPr lang="en-US" altLang="zh-CN"/>
              <a:t>非常幸福的一件事情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5125" y="374015"/>
            <a:ext cx="11516995" cy="5984875"/>
          </a:xfrm>
        </p:spPr>
        <p:txBody>
          <a:bodyPr/>
          <a:p>
            <a:pPr lvl="0"/>
            <a:r>
              <a:rPr lang="en-US" altLang="zh-CN"/>
              <a:t>学佛能令</a:t>
            </a:r>
            <a:br>
              <a:rPr lang="en-US" altLang="zh-CN"/>
            </a:br>
            <a:r>
              <a:rPr lang="en-US" altLang="zh-CN"/>
              <a:t>一切众生</a:t>
            </a:r>
            <a:br>
              <a:rPr lang="en-US" altLang="zh-CN"/>
            </a:br>
            <a:r>
              <a:rPr lang="en-US" altLang="zh-CN"/>
              <a:t>彻底觉悟</a:t>
            </a:r>
            <a:br>
              <a:rPr lang="en-US" altLang="zh-CN"/>
            </a:br>
            <a:r>
              <a:rPr lang="en-US" altLang="zh-CN"/>
              <a:t>人生宇宙</a:t>
            </a:r>
            <a:br>
              <a:rPr lang="en-US" altLang="zh-CN"/>
            </a:br>
            <a:r>
              <a:rPr lang="en-US" altLang="zh-CN"/>
              <a:t>诸法如幻</a:t>
            </a:r>
            <a:br>
              <a:rPr lang="en-US" altLang="zh-CN"/>
            </a:br>
            <a:r>
              <a:rPr lang="en-US" altLang="zh-CN"/>
              <a:t>那既然诸法如幻</a:t>
            </a:r>
            <a:br>
              <a:rPr lang="en-US" altLang="zh-CN"/>
            </a:br>
            <a:r>
              <a:rPr lang="en-US" altLang="zh-CN"/>
              <a:t>就像六祖讲的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26720" y="621030"/>
            <a:ext cx="11455400" cy="5737860"/>
          </a:xfrm>
        </p:spPr>
        <p:txBody>
          <a:bodyPr/>
          <a:p>
            <a:pPr lvl="0"/>
            <a:r>
              <a:rPr lang="en-US" altLang="zh-CN"/>
              <a:t>本来无一物</a:t>
            </a:r>
            <a:br>
              <a:rPr lang="en-US" altLang="zh-CN"/>
            </a:br>
            <a:r>
              <a:rPr lang="en-US" altLang="zh-CN"/>
              <a:t>何处惹尘埃</a:t>
            </a:r>
            <a:br>
              <a:rPr lang="en-US" altLang="zh-CN"/>
            </a:br>
            <a:r>
              <a:rPr lang="en-US" altLang="zh-CN"/>
              <a:t>我们今天</a:t>
            </a:r>
            <a:br>
              <a:rPr lang="en-US" altLang="zh-CN"/>
            </a:br>
            <a:r>
              <a:rPr lang="en-US" altLang="zh-CN"/>
              <a:t>为什么会烦恼</a:t>
            </a:r>
            <a:br>
              <a:rPr lang="en-US" altLang="zh-CN"/>
            </a:br>
            <a:r>
              <a:rPr lang="en-US" altLang="zh-CN"/>
              <a:t>就是一直惹尘埃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86080" y="497840"/>
            <a:ext cx="11496040" cy="5861050"/>
          </a:xfrm>
        </p:spPr>
        <p:txBody>
          <a:bodyPr/>
          <a:p>
            <a:pPr lvl="0"/>
            <a:r>
              <a:rPr lang="en-US" altLang="zh-CN"/>
              <a:t>众生就是没什么事</a:t>
            </a:r>
            <a:br>
              <a:rPr lang="en-US" altLang="zh-CN"/>
            </a:br>
            <a:r>
              <a:rPr lang="en-US" altLang="zh-CN"/>
              <a:t>他讲话</a:t>
            </a:r>
            <a:br>
              <a:rPr lang="en-US" altLang="zh-CN"/>
            </a:br>
            <a:r>
              <a:rPr lang="en-US" altLang="zh-CN"/>
              <a:t>他就会讲几句伤人的话</a:t>
            </a:r>
            <a:br>
              <a:rPr lang="en-US" altLang="zh-CN"/>
            </a:br>
            <a:r>
              <a:rPr lang="en-US" altLang="zh-CN"/>
              <a:t>闲在那边没事</a:t>
            </a:r>
            <a:br>
              <a:rPr lang="en-US" altLang="zh-CN"/>
            </a:br>
            <a:r>
              <a:rPr lang="en-US" altLang="zh-CN"/>
              <a:t>他就会有一些动作伤害人家</a:t>
            </a:r>
            <a:br>
              <a:rPr lang="en-US" altLang="zh-CN"/>
            </a:br>
            <a:r>
              <a:rPr lang="en-US" altLang="zh-CN"/>
              <a:t>就是很奇怪的咧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5125" y="476885"/>
            <a:ext cx="11516995" cy="5882005"/>
          </a:xfrm>
        </p:spPr>
        <p:txBody>
          <a:bodyPr/>
          <a:p>
            <a:pPr lvl="0"/>
            <a:r>
              <a:rPr lang="en-US" altLang="zh-CN"/>
              <a:t>大家朋友讲了讲一些好话</a:t>
            </a:r>
            <a:br>
              <a:rPr lang="en-US" altLang="zh-CN"/>
            </a:br>
            <a:r>
              <a:rPr lang="en-US" altLang="zh-CN"/>
              <a:t>突然间就冒一句</a:t>
            </a:r>
            <a:br>
              <a:rPr lang="en-US" altLang="zh-CN"/>
            </a:br>
            <a:r>
              <a:rPr lang="en-US" altLang="zh-CN"/>
              <a:t>也不管对方能不能接受</a:t>
            </a:r>
            <a:br>
              <a:rPr lang="en-US" altLang="zh-CN"/>
            </a:br>
            <a:r>
              <a:rPr lang="en-US" altLang="zh-CN"/>
              <a:t>就伤人</a:t>
            </a:r>
            <a:br>
              <a:rPr lang="en-US" altLang="zh-CN"/>
            </a:br>
            <a:r>
              <a:rPr lang="en-US" altLang="zh-CN"/>
              <a:t>这个就是众生的妄动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37515" y="466725"/>
            <a:ext cx="11444605" cy="5892165"/>
          </a:xfrm>
        </p:spPr>
        <p:txBody>
          <a:bodyPr/>
          <a:p>
            <a:pPr lvl="0"/>
            <a:r>
              <a:rPr lang="en-US" altLang="zh-CN"/>
              <a:t>这个坏的习惯</a:t>
            </a:r>
            <a:br>
              <a:rPr lang="en-US" altLang="zh-CN"/>
            </a:br>
            <a:r>
              <a:rPr lang="en-US" altLang="zh-CN"/>
              <a:t>要稍微调整一下</a:t>
            </a:r>
            <a:br>
              <a:rPr lang="en-US" altLang="zh-CN"/>
            </a:br>
            <a:r>
              <a:rPr lang="en-US" altLang="zh-CN"/>
              <a:t>改一下</a:t>
            </a:r>
            <a:br>
              <a:rPr lang="en-US" altLang="zh-CN"/>
            </a:br>
            <a:r>
              <a:rPr lang="en-US" altLang="zh-CN"/>
              <a:t>要不然有时候</a:t>
            </a:r>
            <a:br>
              <a:rPr lang="en-US" altLang="zh-CN"/>
            </a:br>
            <a:r>
              <a:rPr lang="en-US" altLang="zh-CN"/>
              <a:t>你会惹上杀身之祸</a:t>
            </a:r>
            <a:br>
              <a:rPr lang="en-US" altLang="zh-CN"/>
            </a:br>
            <a:r>
              <a:rPr lang="en-US" altLang="zh-CN"/>
              <a:t>宁可得罪一千个君子</a:t>
            </a:r>
            <a:br>
              <a:rPr lang="en-US" altLang="zh-CN"/>
            </a:br>
            <a:r>
              <a:rPr lang="en-US" altLang="zh-CN"/>
              <a:t>不可得罪一个小人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27355" y="518795"/>
            <a:ext cx="11454765" cy="5840095"/>
          </a:xfrm>
        </p:spPr>
        <p:txBody>
          <a:bodyPr/>
          <a:p>
            <a:pPr lvl="0"/>
            <a:r>
              <a:rPr lang="en-US" altLang="zh-CN"/>
              <a:t>得罪一千个君子</a:t>
            </a:r>
            <a:br>
              <a:rPr lang="en-US" altLang="zh-CN"/>
            </a:br>
            <a:r>
              <a:rPr lang="en-US" altLang="zh-CN"/>
              <a:t>他可以原谅你的</a:t>
            </a:r>
            <a:br>
              <a:rPr lang="en-US" altLang="zh-CN"/>
            </a:br>
            <a:r>
              <a:rPr lang="en-US" altLang="zh-CN"/>
              <a:t>我告诉你</a:t>
            </a:r>
            <a:br>
              <a:rPr lang="en-US" altLang="zh-CN"/>
            </a:br>
            <a:r>
              <a:rPr lang="en-US" altLang="zh-CN"/>
              <a:t>你得罪一个小人</a:t>
            </a:r>
            <a:br>
              <a:rPr lang="en-US" altLang="zh-CN"/>
            </a:br>
            <a:r>
              <a:rPr lang="en-US" altLang="zh-CN"/>
              <a:t>四个字 没完没了</a:t>
            </a:r>
            <a:br>
              <a:rPr lang="en-US" altLang="zh-CN"/>
            </a:br>
            <a:r>
              <a:rPr lang="en-US" altLang="zh-CN"/>
              <a:t>你要跟他讲道理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5125" y="394335"/>
            <a:ext cx="11516995" cy="5964555"/>
          </a:xfrm>
        </p:spPr>
        <p:txBody>
          <a:bodyPr/>
          <a:p>
            <a:pPr lvl="0"/>
            <a:r>
              <a:rPr lang="en-US" altLang="zh-CN"/>
              <a:t>哇 他那个道理</a:t>
            </a:r>
            <a:br>
              <a:rPr lang="en-US" altLang="zh-CN"/>
            </a:br>
            <a:r>
              <a:rPr lang="en-US" altLang="zh-CN"/>
              <a:t>比你讲得更清楚</a:t>
            </a:r>
            <a:br>
              <a:rPr lang="en-US" altLang="zh-CN"/>
            </a:br>
            <a:r>
              <a:rPr lang="en-US" altLang="zh-CN"/>
              <a:t>更会讲话</a:t>
            </a:r>
            <a:br>
              <a:rPr lang="en-US" altLang="zh-CN"/>
            </a:br>
            <a:r>
              <a:rPr lang="en-US" altLang="zh-CN"/>
              <a:t>那个有理扯不清的</a:t>
            </a:r>
            <a:br>
              <a:rPr lang="en-US" altLang="zh-CN"/>
            </a:br>
            <a:r>
              <a:rPr lang="en-US" altLang="zh-CN"/>
              <a:t>你只要落入语言</a:t>
            </a:r>
            <a:br>
              <a:rPr lang="en-US" altLang="zh-CN"/>
            </a:br>
            <a:r>
              <a:rPr lang="en-US" altLang="zh-CN"/>
              <a:t>每一个人都有</a:t>
            </a:r>
            <a:br>
              <a:rPr lang="en-US" altLang="zh-CN"/>
            </a:br>
            <a:r>
              <a:rPr lang="en-US" altLang="zh-CN"/>
              <a:t>自己的角度来辩论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38150" y="365125"/>
            <a:ext cx="11443970" cy="5993765"/>
          </a:xfrm>
        </p:spPr>
        <p:txBody>
          <a:bodyPr/>
          <a:p>
            <a:pPr lvl="0"/>
            <a:r>
              <a:rPr lang="en-US" altLang="zh-CN"/>
              <a:t>你上法院看就知道了</a:t>
            </a:r>
            <a:br>
              <a:rPr lang="en-US" altLang="zh-CN"/>
            </a:br>
            <a:r>
              <a:rPr lang="en-US" altLang="zh-CN"/>
              <a:t>原告跟被告</a:t>
            </a:r>
            <a:br>
              <a:rPr lang="en-US" altLang="zh-CN"/>
            </a:br>
            <a:r>
              <a:rPr lang="en-US" altLang="zh-CN"/>
              <a:t>哪一个不是说自己是对的</a:t>
            </a:r>
            <a:br>
              <a:rPr lang="en-US" altLang="zh-CN"/>
            </a:br>
            <a:r>
              <a:rPr lang="en-US" altLang="zh-CN"/>
              <a:t>被抓去关的人</a:t>
            </a:r>
            <a:br>
              <a:rPr lang="en-US" altLang="zh-CN"/>
            </a:br>
            <a:r>
              <a:rPr lang="en-US" altLang="zh-CN"/>
              <a:t>每一个人都讲我没有罪呀</a:t>
            </a:r>
            <a:br>
              <a:rPr lang="en-US" altLang="zh-CN"/>
            </a:br>
            <a:r>
              <a:rPr lang="en-US" altLang="zh-CN"/>
              <a:t>就是这样子</a:t>
            </a:r>
            <a:br>
              <a:rPr lang="en-US" altLang="zh-CN"/>
            </a:br>
            <a:r>
              <a:rPr lang="en-US" altLang="zh-CN"/>
              <a:t>大家都会辩论的 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17195" y="539750"/>
            <a:ext cx="11464925" cy="5819140"/>
          </a:xfrm>
        </p:spPr>
        <p:txBody>
          <a:bodyPr/>
          <a:p>
            <a:pPr lvl="0"/>
            <a:r>
              <a:rPr lang="zh-CN" altLang="en-US"/>
              <a:t>这世间法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你看</a:t>
            </a:r>
            <a:br>
              <a:rPr lang="zh-CN" altLang="en-US"/>
            </a:br>
            <a:r>
              <a:rPr lang="zh-CN" altLang="en-US"/>
              <a:t>正反两面</a:t>
            </a:r>
            <a:br>
              <a:rPr lang="zh-CN" altLang="en-US"/>
            </a:br>
            <a:r>
              <a:rPr lang="zh-CN" altLang="en-US"/>
              <a:t>大家都会有辩论的</a:t>
            </a:r>
            <a:br>
              <a:rPr lang="zh-CN" altLang="en-US"/>
            </a:br>
            <a:r>
              <a:rPr lang="zh-CN" altLang="en-US"/>
              <a:t>这个势均力敌</a:t>
            </a:r>
            <a:br>
              <a:rPr lang="zh-CN" altLang="en-US"/>
            </a:br>
            <a:r>
              <a:rPr lang="zh-CN" altLang="en-US"/>
              <a:t>何况说没有见性的凡夫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48310" y="456565"/>
            <a:ext cx="11433810" cy="5902325"/>
          </a:xfrm>
        </p:spPr>
        <p:txBody>
          <a:bodyPr/>
          <a:p>
            <a:pPr lvl="0"/>
            <a:r>
              <a:rPr lang="zh-CN" altLang="en-US"/>
              <a:t>他一定会在法上翻来覆地</a:t>
            </a:r>
            <a:br>
              <a:rPr lang="zh-CN" altLang="en-US"/>
            </a:br>
            <a:r>
              <a:rPr lang="zh-CN" altLang="en-US"/>
              <a:t>一定要在语言文字里面</a:t>
            </a:r>
            <a:br>
              <a:rPr lang="zh-CN" altLang="en-US"/>
            </a:br>
            <a:r>
              <a:rPr lang="zh-CN" altLang="en-US"/>
              <a:t>还搞个什么出来</a:t>
            </a:r>
            <a:br>
              <a:rPr lang="zh-CN" altLang="en-US"/>
            </a:br>
            <a:r>
              <a:rPr lang="zh-CN" altLang="en-US"/>
              <a:t>辩论只有几个字做结束</a:t>
            </a:r>
            <a:br>
              <a:rPr lang="zh-CN" altLang="en-US"/>
            </a:br>
            <a:r>
              <a:rPr lang="zh-CN" altLang="en-US"/>
              <a:t>大家都很累</a:t>
            </a:r>
            <a:br>
              <a:rPr lang="zh-CN" altLang="en-US"/>
            </a:br>
            <a:r>
              <a:rPr lang="zh-CN" altLang="en-US"/>
              <a:t>大家都很苦</a:t>
            </a:r>
            <a:br>
              <a:rPr lang="zh-CN" altLang="en-US"/>
            </a:br>
            <a:r>
              <a:rPr lang="zh-CN" altLang="en-US"/>
              <a:t>不会有结果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26720" y="374650"/>
            <a:ext cx="11455400" cy="5984240"/>
          </a:xfrm>
        </p:spPr>
        <p:txBody>
          <a:bodyPr/>
          <a:p>
            <a:pPr lvl="0"/>
            <a:r>
              <a:rPr lang="zh-CN" altLang="en-US"/>
              <a:t>因为有胜负心</a:t>
            </a:r>
            <a:br>
              <a:rPr lang="zh-CN" altLang="en-US"/>
            </a:br>
            <a:r>
              <a:rPr lang="zh-CN" altLang="en-US"/>
              <a:t>我辩论就是想要赢你</a:t>
            </a:r>
            <a:br>
              <a:rPr lang="zh-CN" altLang="en-US"/>
            </a:br>
            <a:r>
              <a:rPr lang="zh-CN" altLang="en-US"/>
              <a:t>大家到最后</a:t>
            </a:r>
            <a:br>
              <a:rPr lang="zh-CN" altLang="en-US"/>
            </a:br>
            <a:r>
              <a:rPr lang="zh-CN" altLang="en-US"/>
              <a:t>就变成不愉快</a:t>
            </a:r>
            <a:br>
              <a:rPr lang="zh-CN" altLang="en-US"/>
            </a:br>
            <a:r>
              <a:rPr lang="zh-CN" altLang="en-US"/>
              <a:t>兄弟姐妹因为辩论</a:t>
            </a:r>
            <a:br>
              <a:rPr lang="zh-CN" altLang="en-US"/>
            </a:br>
            <a:r>
              <a:rPr lang="zh-CN" altLang="en-US"/>
              <a:t>你看</a:t>
            </a:r>
            <a:r>
              <a:rPr lang="en-US" altLang="zh-CN"/>
              <a:t> </a:t>
            </a:r>
            <a:r>
              <a:rPr lang="zh-CN" altLang="en-US"/>
              <a:t>闹得不愉快</a:t>
            </a:r>
            <a:br>
              <a:rPr lang="zh-CN" altLang="en-US"/>
            </a:br>
            <a:r>
              <a:rPr lang="zh-CN" altLang="en-US"/>
              <a:t>是不是啊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07035" y="394970"/>
            <a:ext cx="11475085" cy="5963920"/>
          </a:xfrm>
        </p:spPr>
        <p:txBody>
          <a:bodyPr/>
          <a:p>
            <a:pPr lvl="0"/>
            <a:r>
              <a:rPr lang="zh-CN" altLang="en-US"/>
              <a:t>你看台湾那个选举</a:t>
            </a:r>
            <a:br>
              <a:rPr lang="zh-CN" altLang="en-US"/>
            </a:br>
            <a:r>
              <a:rPr lang="zh-CN" altLang="en-US"/>
              <a:t>就是这样</a:t>
            </a:r>
            <a:br>
              <a:rPr lang="zh-CN" altLang="en-US"/>
            </a:br>
            <a:r>
              <a:rPr lang="zh-CN" altLang="en-US"/>
              <a:t>蓝</a:t>
            </a:r>
            <a:r>
              <a:rPr lang="en-US" altLang="zh-CN"/>
              <a:t> </a:t>
            </a:r>
            <a:r>
              <a:rPr lang="zh-CN" altLang="en-US"/>
              <a:t>绿的</a:t>
            </a:r>
            <a:r>
              <a:rPr lang="en-US" altLang="zh-CN"/>
              <a:t> </a:t>
            </a:r>
            <a:r>
              <a:rPr lang="zh-CN" altLang="en-US"/>
              <a:t>你看</a:t>
            </a:r>
            <a:br>
              <a:rPr lang="zh-CN" altLang="en-US"/>
            </a:br>
            <a:r>
              <a:rPr lang="zh-CN" altLang="en-US"/>
              <a:t>夫妻之间合不来</a:t>
            </a:r>
            <a:br>
              <a:rPr lang="zh-CN" altLang="en-US"/>
            </a:br>
            <a:r>
              <a:rPr lang="zh-CN" altLang="en-US"/>
              <a:t>兄弟也合不来</a:t>
            </a:r>
            <a:br>
              <a:rPr lang="zh-CN" altLang="en-US"/>
            </a:br>
            <a:r>
              <a:rPr lang="zh-CN" altLang="en-US"/>
              <a:t>本来兄弟搞得很好</a:t>
            </a:r>
            <a:br>
              <a:rPr lang="zh-CN" altLang="en-US"/>
            </a:br>
            <a:r>
              <a:rPr lang="zh-CN" altLang="en-US"/>
              <a:t>一讲到政治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07035" y="292100"/>
            <a:ext cx="11475085" cy="6066790"/>
          </a:xfrm>
        </p:spPr>
        <p:txBody>
          <a:bodyPr/>
          <a:p>
            <a:pPr lvl="0"/>
            <a:r>
              <a:rPr lang="zh-CN" altLang="en-US"/>
              <a:t>你看</a:t>
            </a:r>
            <a:br>
              <a:rPr lang="zh-CN" altLang="en-US"/>
            </a:br>
            <a:r>
              <a:rPr lang="zh-CN" altLang="en-US"/>
              <a:t>哥哥就住在隔壁</a:t>
            </a:r>
            <a:br>
              <a:rPr lang="zh-CN" altLang="en-US"/>
            </a:br>
            <a:r>
              <a:rPr lang="zh-CN" altLang="en-US"/>
              <a:t>弟弟也住在隔壁</a:t>
            </a:r>
            <a:br>
              <a:rPr lang="zh-CN" altLang="en-US"/>
            </a:br>
            <a:r>
              <a:rPr lang="zh-CN" altLang="en-US"/>
              <a:t>两个老死不相往来</a:t>
            </a:r>
            <a:br>
              <a:rPr lang="zh-CN" altLang="en-US"/>
            </a:br>
            <a:r>
              <a:rPr lang="zh-CN" altLang="en-US"/>
              <a:t>中间还要画一条线</a:t>
            </a:r>
            <a:br>
              <a:rPr lang="zh-CN" altLang="en-US"/>
            </a:br>
            <a:r>
              <a:rPr lang="zh-CN" altLang="en-US"/>
              <a:t>这个就是知见的可怕</a:t>
            </a:r>
            <a:br>
              <a:rPr lang="zh-CN" altLang="en-US"/>
            </a:br>
            <a:r>
              <a:rPr lang="zh-CN" altLang="en-US"/>
              <a:t>我这里没有这样子的</a:t>
            </a:r>
            <a:r>
              <a:rPr lang="en-US" altLang="zh-CN"/>
              <a:t> 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5125" y="549275"/>
            <a:ext cx="11516995" cy="5809615"/>
          </a:xfrm>
        </p:spPr>
        <p:txBody>
          <a:bodyPr/>
          <a:p>
            <a:pPr lvl="0"/>
            <a:r>
              <a:rPr lang="zh-CN" altLang="en-US"/>
              <a:t>“无知</a:t>
            </a:r>
            <a:r>
              <a:rPr lang="en-US" altLang="zh-CN"/>
              <a:t> </a:t>
            </a:r>
            <a:r>
              <a:rPr lang="zh-CN" altLang="en-US"/>
              <a:t>爱业缘灭”</a:t>
            </a:r>
            <a:br>
              <a:rPr lang="zh-CN" altLang="en-US"/>
            </a:br>
            <a:r>
              <a:rPr lang="zh-CN" altLang="en-US"/>
              <a:t>“无知”</a:t>
            </a:r>
            <a:r>
              <a:rPr lang="en-US" altLang="zh-CN"/>
              <a:t> </a:t>
            </a:r>
            <a:r>
              <a:rPr lang="zh-CN" altLang="en-US"/>
              <a:t>即是无明</a:t>
            </a:r>
            <a:br>
              <a:rPr lang="zh-CN" altLang="en-US"/>
            </a:br>
            <a:r>
              <a:rPr lang="zh-CN" altLang="en-US"/>
              <a:t>此为根本无明</a:t>
            </a:r>
            <a:br>
              <a:rPr lang="zh-CN" altLang="en-US"/>
            </a:br>
            <a:r>
              <a:rPr lang="zh-CN" altLang="en-US"/>
              <a:t>或称发业无明</a:t>
            </a:r>
            <a:br>
              <a:rPr lang="zh-CN" altLang="en-US"/>
            </a:br>
            <a:r>
              <a:rPr lang="zh-CN" altLang="en-US"/>
              <a:t>什么叫做发业无明</a:t>
            </a:r>
            <a:br>
              <a:rPr lang="zh-CN" altLang="en-US"/>
            </a:br>
            <a:r>
              <a:rPr lang="zh-CN" altLang="en-US"/>
              <a:t>简单讲就是种子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26720" y="374015"/>
            <a:ext cx="11455400" cy="5984875"/>
          </a:xfrm>
        </p:spPr>
        <p:txBody>
          <a:bodyPr/>
          <a:p>
            <a:pPr lvl="0"/>
            <a:r>
              <a:rPr lang="zh-CN" altLang="en-US"/>
              <a:t>“爱业”即是润业无明</a:t>
            </a:r>
            <a:br>
              <a:rPr lang="zh-CN" altLang="en-US"/>
            </a:br>
            <a:r>
              <a:rPr lang="zh-CN" altLang="en-US"/>
              <a:t>能够滋润这个无明</a:t>
            </a:r>
            <a:br>
              <a:rPr lang="zh-CN" altLang="en-US"/>
            </a:br>
            <a:r>
              <a:rPr lang="zh-CN" altLang="en-US"/>
              <a:t>简单讲</a:t>
            </a:r>
            <a:br>
              <a:rPr lang="zh-CN" altLang="en-US"/>
            </a:br>
            <a:r>
              <a:rPr lang="zh-CN" altLang="en-US">
                <a:solidFill>
                  <a:srgbClr val="7030A0"/>
                </a:solidFill>
              </a:rPr>
              <a:t>种子起现行</a:t>
            </a:r>
            <a:br>
              <a:rPr lang="zh-CN" altLang="en-US">
                <a:solidFill>
                  <a:srgbClr val="7030A0"/>
                </a:solidFill>
              </a:rPr>
            </a:br>
            <a:r>
              <a:rPr lang="zh-CN" altLang="en-US">
                <a:solidFill>
                  <a:srgbClr val="7030A0"/>
                </a:solidFill>
              </a:rPr>
              <a:t>现行又薰种子</a:t>
            </a:r>
            <a:br>
              <a:rPr lang="zh-CN" altLang="en-US"/>
            </a:br>
            <a:r>
              <a:rPr lang="zh-CN" altLang="en-US"/>
              <a:t>这个无知</a:t>
            </a:r>
            <a:br>
              <a:rPr lang="zh-CN" altLang="en-US"/>
            </a:br>
            <a:r>
              <a:rPr lang="zh-CN" altLang="en-US"/>
              <a:t>就起这个爱业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09270" y="487680"/>
            <a:ext cx="11372850" cy="5871210"/>
          </a:xfrm>
        </p:spPr>
        <p:txBody>
          <a:bodyPr/>
          <a:p>
            <a:pPr lvl="0"/>
            <a:r>
              <a:rPr lang="zh-CN" altLang="en-US"/>
              <a:t>这种子起现行</a:t>
            </a:r>
            <a:br>
              <a:rPr lang="zh-CN" altLang="en-US"/>
            </a:br>
            <a:r>
              <a:rPr lang="zh-CN" altLang="en-US"/>
              <a:t>这个爱业</a:t>
            </a:r>
            <a:br>
              <a:rPr lang="zh-CN" altLang="en-US"/>
            </a:br>
            <a:r>
              <a:rPr lang="zh-CN" altLang="en-US"/>
              <a:t>又薰习种子</a:t>
            </a:r>
            <a:br>
              <a:rPr lang="zh-CN" altLang="en-US"/>
            </a:br>
            <a:r>
              <a:rPr lang="zh-CN" altLang="en-US"/>
              <a:t>又变成无知的种子</a:t>
            </a:r>
            <a:br>
              <a:rPr lang="zh-CN" altLang="en-US"/>
            </a:br>
            <a:r>
              <a:rPr lang="zh-CN" altLang="en-US"/>
              <a:t>所以根本无明会出现</a:t>
            </a:r>
            <a:br>
              <a:rPr lang="zh-CN" altLang="en-US"/>
            </a:br>
            <a:r>
              <a:rPr lang="zh-CN" altLang="en-US"/>
              <a:t>变成润业无明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55600" y="518795"/>
            <a:ext cx="11526520" cy="5840095"/>
          </a:xfrm>
        </p:spPr>
        <p:txBody>
          <a:bodyPr/>
          <a:p>
            <a:pPr lvl="0"/>
            <a:r>
              <a:rPr lang="zh-CN" altLang="en-US"/>
              <a:t>这个润业无明</a:t>
            </a:r>
            <a:br>
              <a:rPr lang="zh-CN" altLang="en-US"/>
            </a:br>
            <a:r>
              <a:rPr lang="zh-CN" altLang="en-US"/>
              <a:t>也离不开根本无明</a:t>
            </a:r>
            <a:br>
              <a:rPr lang="zh-CN" altLang="en-US"/>
            </a:br>
            <a:r>
              <a:rPr lang="zh-CN" altLang="en-US"/>
              <a:t>两个无明就是这样子</a:t>
            </a:r>
            <a:br>
              <a:rPr lang="zh-CN" altLang="en-US"/>
            </a:br>
            <a:r>
              <a:rPr lang="zh-CN" altLang="en-US"/>
              <a:t>交叉的</a:t>
            </a:r>
            <a:br>
              <a:rPr lang="zh-CN" altLang="en-US"/>
            </a:br>
            <a:r>
              <a:rPr lang="zh-CN" altLang="en-US"/>
              <a:t>种子起现行</a:t>
            </a:r>
            <a:br>
              <a:rPr lang="zh-CN" altLang="en-US"/>
            </a:br>
            <a:r>
              <a:rPr lang="zh-CN" altLang="en-US"/>
              <a:t>现行薰种子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26720" y="446405"/>
            <a:ext cx="11455400" cy="5912485"/>
          </a:xfrm>
        </p:spPr>
        <p:txBody>
          <a:bodyPr/>
          <a:p>
            <a:pPr lvl="0"/>
            <a:r>
              <a:rPr lang="zh-CN" altLang="en-US"/>
              <a:t>无知起爱业</a:t>
            </a:r>
            <a:br>
              <a:rPr lang="zh-CN" altLang="en-US"/>
            </a:br>
            <a:r>
              <a:rPr lang="zh-CN" altLang="en-US"/>
              <a:t>爱业又薰无知</a:t>
            </a:r>
            <a:br>
              <a:rPr lang="zh-CN" altLang="en-US"/>
            </a:br>
            <a:r>
              <a:rPr lang="zh-CN" altLang="en-US"/>
              <a:t>所以不得解脱</a:t>
            </a:r>
            <a:br>
              <a:rPr lang="zh-CN" altLang="en-US"/>
            </a:br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我常常庆幸</a:t>
            </a:r>
            <a:br>
              <a:rPr lang="zh-CN" altLang="en-US"/>
            </a:br>
            <a:r>
              <a:rPr lang="zh-CN" altLang="en-US"/>
              <a:t>真的在大学一年级</a:t>
            </a:r>
            <a:br>
              <a:rPr lang="zh-CN" altLang="en-US"/>
            </a:br>
            <a:r>
              <a:rPr lang="zh-CN" altLang="en-US"/>
              <a:t>听到了佛陀的正法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26720" y="354965"/>
            <a:ext cx="11455400" cy="6003925"/>
          </a:xfrm>
        </p:spPr>
        <p:txBody>
          <a:bodyPr/>
          <a:p>
            <a:pPr lvl="0"/>
            <a:r>
              <a:rPr lang="zh-CN" altLang="en-US"/>
              <a:t>就知道这一条</a:t>
            </a:r>
            <a:br>
              <a:rPr lang="zh-CN" altLang="en-US"/>
            </a:br>
            <a:r>
              <a:rPr lang="zh-CN" altLang="en-US"/>
              <a:t>是人生宇宙</a:t>
            </a:r>
            <a:br>
              <a:rPr lang="zh-CN" altLang="en-US"/>
            </a:br>
            <a:r>
              <a:rPr lang="zh-CN" altLang="en-US"/>
              <a:t>究竟的真理</a:t>
            </a:r>
            <a:br>
              <a:rPr lang="zh-CN" altLang="en-US"/>
            </a:br>
            <a:r>
              <a:rPr lang="zh-CN" altLang="en-US"/>
              <a:t>也唯有这一条路</a:t>
            </a:r>
            <a:br>
              <a:rPr lang="zh-CN" altLang="en-US"/>
            </a:br>
            <a:r>
              <a:rPr lang="zh-CN" altLang="en-US"/>
              <a:t>能够让我们过得</a:t>
            </a:r>
            <a:br>
              <a:rPr lang="zh-CN" altLang="en-US"/>
            </a:br>
            <a:r>
              <a:rPr lang="zh-CN" altLang="en-US"/>
              <a:t>知足快乐跟幸福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48310" y="466725"/>
            <a:ext cx="11433810" cy="5892165"/>
          </a:xfrm>
        </p:spPr>
        <p:txBody>
          <a:bodyPr/>
          <a:p>
            <a:pPr lvl="0"/>
            <a:r>
              <a:rPr lang="zh-CN" altLang="en-US"/>
              <a:t>所以师父珍惜每一个</a:t>
            </a:r>
            <a:br>
              <a:rPr lang="zh-CN" altLang="en-US"/>
            </a:br>
            <a:r>
              <a:rPr lang="zh-CN" altLang="en-US"/>
              <a:t>跨进文殊讲堂的</a:t>
            </a:r>
            <a:br>
              <a:rPr lang="zh-CN" altLang="en-US"/>
            </a:br>
            <a:r>
              <a:rPr lang="zh-CN" altLang="en-US"/>
              <a:t>乃至你距离我</a:t>
            </a:r>
            <a:br>
              <a:rPr lang="zh-CN" altLang="en-US"/>
            </a:br>
            <a:r>
              <a:rPr lang="en-US" altLang="zh-CN"/>
              <a:t> </a:t>
            </a:r>
            <a:r>
              <a:rPr lang="zh-CN" altLang="en-US"/>
              <a:t>遥远的地方</a:t>
            </a:r>
            <a:r>
              <a:rPr lang="en-US" altLang="zh-CN"/>
              <a:t> </a:t>
            </a:r>
            <a:br>
              <a:rPr lang="zh-CN" altLang="en-US"/>
            </a:br>
            <a:r>
              <a:rPr lang="zh-CN" altLang="en-US"/>
              <a:t>听说在接近</a:t>
            </a:r>
            <a:br>
              <a:rPr lang="zh-CN" altLang="en-US"/>
            </a:br>
            <a:r>
              <a:rPr lang="zh-CN" altLang="en-US"/>
              <a:t>俄罗斯的地方</a:t>
            </a:r>
            <a:br>
              <a:rPr lang="zh-CN" altLang="en-US"/>
            </a:br>
            <a:r>
              <a:rPr lang="zh-CN" altLang="en-US"/>
              <a:t>也有人在看师父的光盘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78155" y="292100"/>
            <a:ext cx="11403965" cy="6066790"/>
          </a:xfrm>
        </p:spPr>
        <p:txBody>
          <a:bodyPr/>
          <a:p>
            <a:pPr lvl="0"/>
            <a:r>
              <a:rPr lang="zh-CN" altLang="en-US"/>
              <a:t>我也觉得很安慰</a:t>
            </a:r>
            <a:br>
              <a:rPr lang="zh-CN" altLang="en-US"/>
            </a:br>
            <a:r>
              <a:rPr lang="zh-CN" altLang="en-US"/>
              <a:t>乃至你离我</a:t>
            </a:r>
            <a:r>
              <a:rPr lang="en-US" altLang="zh-CN"/>
              <a:t> </a:t>
            </a:r>
            <a:r>
              <a:rPr lang="zh-CN" altLang="en-US"/>
              <a:t>很远</a:t>
            </a:r>
            <a:br>
              <a:rPr lang="zh-CN" altLang="en-US"/>
            </a:br>
            <a:r>
              <a:rPr lang="zh-CN" altLang="en-US"/>
              <a:t>或者美国也有</a:t>
            </a:r>
            <a:br>
              <a:rPr lang="zh-CN" altLang="en-US"/>
            </a:br>
            <a:r>
              <a:rPr lang="zh-CN" altLang="en-US"/>
              <a:t>离师父几万公里</a:t>
            </a:r>
            <a:br>
              <a:rPr lang="zh-CN" altLang="en-US"/>
            </a:br>
            <a:r>
              <a:rPr lang="zh-CN" altLang="en-US"/>
              <a:t>也没关系</a:t>
            </a:r>
            <a:br>
              <a:rPr lang="zh-CN" altLang="en-US"/>
            </a:br>
            <a:r>
              <a:rPr lang="zh-CN" altLang="en-US"/>
              <a:t>我都替你赞叹来随喜</a:t>
            </a:r>
            <a:br>
              <a:rPr lang="zh-CN" altLang="en-US"/>
            </a:br>
            <a:r>
              <a:rPr lang="zh-CN" altLang="en-US"/>
              <a:t>你真的很有善根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96875" y="323215"/>
            <a:ext cx="11485245" cy="6035675"/>
          </a:xfrm>
        </p:spPr>
        <p:txBody>
          <a:bodyPr/>
          <a:p>
            <a:pPr lvl="0"/>
            <a:r>
              <a:rPr lang="zh-CN" altLang="en-US"/>
              <a:t>所以这个佛法的善根</a:t>
            </a:r>
            <a:br>
              <a:rPr lang="zh-CN" altLang="en-US"/>
            </a:br>
            <a:r>
              <a:rPr lang="zh-CN" altLang="en-US"/>
              <a:t>并不是说住在</a:t>
            </a:r>
            <a:br>
              <a:rPr lang="zh-CN" altLang="en-US"/>
            </a:br>
            <a:r>
              <a:rPr lang="zh-CN" altLang="en-US"/>
              <a:t>你的四周围的人</a:t>
            </a:r>
            <a:br>
              <a:rPr lang="zh-CN" altLang="en-US"/>
            </a:br>
            <a:r>
              <a:rPr lang="zh-CN" altLang="en-US"/>
              <a:t>你看</a:t>
            </a:r>
            <a:br>
              <a:rPr lang="zh-CN" altLang="en-US"/>
            </a:br>
            <a:r>
              <a:rPr lang="zh-CN" altLang="en-US"/>
              <a:t>我们那个法会</a:t>
            </a:r>
            <a:br>
              <a:rPr lang="zh-CN" altLang="en-US"/>
            </a:br>
            <a:r>
              <a:rPr lang="zh-CN" altLang="en-US"/>
              <a:t>这些流浪汉</a:t>
            </a:r>
            <a:br>
              <a:rPr lang="zh-CN" altLang="en-US"/>
            </a:br>
            <a:r>
              <a:rPr lang="zh-CN" altLang="en-US"/>
              <a:t>哪里有几个来听经闻法的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07035" y="302260"/>
            <a:ext cx="11475085" cy="6056630"/>
          </a:xfrm>
        </p:spPr>
        <p:txBody>
          <a:bodyPr/>
          <a:p>
            <a:pPr lvl="0"/>
            <a:r>
              <a:rPr lang="zh-CN" altLang="en-US"/>
              <a:t>对不对</a:t>
            </a:r>
            <a:br>
              <a:rPr lang="zh-CN" altLang="en-US"/>
            </a:br>
            <a:r>
              <a:rPr lang="zh-CN" altLang="en-US"/>
              <a:t>那我们住在对面栋的</a:t>
            </a:r>
            <a:br>
              <a:rPr lang="zh-CN" altLang="en-US"/>
            </a:br>
            <a:r>
              <a:rPr lang="zh-CN" altLang="en-US"/>
              <a:t>有多少户呢</a:t>
            </a:r>
            <a:br>
              <a:rPr lang="zh-CN" altLang="en-US"/>
            </a:br>
            <a:r>
              <a:rPr lang="zh-CN" altLang="en-US"/>
              <a:t>有来吗</a:t>
            </a:r>
            <a:br>
              <a:rPr lang="zh-CN" altLang="en-US"/>
            </a:br>
            <a:r>
              <a:rPr lang="zh-CN" altLang="en-US"/>
              <a:t>没有</a:t>
            </a:r>
            <a:br>
              <a:rPr lang="zh-CN" altLang="en-US"/>
            </a:br>
            <a:r>
              <a:rPr lang="zh-CN" altLang="en-US"/>
              <a:t>很少</a:t>
            </a:r>
            <a:r>
              <a:rPr lang="en-US" altLang="zh-CN"/>
              <a:t> </a:t>
            </a:r>
            <a:r>
              <a:rPr lang="zh-CN" altLang="en-US">
                <a:sym typeface="+mn-ea"/>
              </a:rPr>
              <a:t>很少</a:t>
            </a:r>
            <a:r>
              <a:rPr lang="en-US" altLang="zh-CN">
                <a:sym typeface="+mn-ea"/>
              </a:rPr>
              <a:t> </a:t>
            </a:r>
            <a:br>
              <a:rPr lang="zh-CN" altLang="en-US"/>
            </a:br>
            <a:r>
              <a:rPr lang="zh-CN" altLang="en-US"/>
              <a:t>是不是</a:t>
            </a:r>
            <a:r>
              <a:rPr lang="en-US" altLang="zh-CN"/>
              <a:t> 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17195" y="332740"/>
            <a:ext cx="11464925" cy="6026150"/>
          </a:xfrm>
        </p:spPr>
        <p:txBody>
          <a:bodyPr/>
          <a:p>
            <a:pPr lvl="0"/>
            <a:r>
              <a:rPr lang="zh-CN" altLang="en-US"/>
              <a:t>可是有的人</a:t>
            </a:r>
            <a:br>
              <a:rPr lang="zh-CN" altLang="en-US"/>
            </a:br>
            <a:r>
              <a:rPr lang="zh-CN" altLang="en-US"/>
              <a:t>就是从几万公里来的</a:t>
            </a:r>
            <a:br>
              <a:rPr lang="zh-CN" altLang="en-US"/>
            </a:br>
            <a:r>
              <a:rPr lang="zh-CN" altLang="en-US"/>
              <a:t>这个缘</a:t>
            </a:r>
            <a:br>
              <a:rPr lang="zh-CN" altLang="en-US"/>
            </a:br>
            <a:r>
              <a:rPr lang="zh-CN" altLang="en-US"/>
              <a:t>它就是不一样</a:t>
            </a:r>
            <a:br>
              <a:rPr lang="zh-CN" altLang="en-US"/>
            </a:br>
            <a:r>
              <a:rPr lang="zh-CN" altLang="en-US"/>
              <a:t>所以一跨进文殊讲堂</a:t>
            </a:r>
            <a:br>
              <a:rPr lang="zh-CN" altLang="en-US"/>
            </a:br>
            <a:r>
              <a:rPr lang="zh-CN" altLang="en-US"/>
              <a:t>师父都是非常非常珍惜跟赞叹</a:t>
            </a:r>
            <a:br>
              <a:rPr lang="zh-CN" altLang="en-US"/>
            </a:br>
            <a:r>
              <a:rPr lang="zh-CN" altLang="en-US"/>
              <a:t>你毕竟是不简单的善根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76555" y="282575"/>
            <a:ext cx="11505565" cy="6076315"/>
          </a:xfrm>
        </p:spPr>
        <p:txBody>
          <a:bodyPr/>
          <a:p>
            <a:pPr lvl="0"/>
            <a:r>
              <a:rPr lang="zh-CN" altLang="en-US"/>
              <a:t>“缘”是因缘</a:t>
            </a:r>
            <a:br>
              <a:rPr lang="zh-CN" altLang="en-US"/>
            </a:br>
            <a:r>
              <a:rPr lang="zh-CN" altLang="en-US"/>
              <a:t>无知是惑</a:t>
            </a:r>
            <a:br>
              <a:rPr lang="zh-CN" altLang="en-US"/>
            </a:br>
            <a:r>
              <a:rPr lang="zh-CN" altLang="en-US"/>
              <a:t>爱业是业</a:t>
            </a:r>
            <a:br>
              <a:rPr lang="zh-CN" altLang="en-US"/>
            </a:br>
            <a:r>
              <a:rPr lang="zh-CN" altLang="en-US"/>
              <a:t>以有起惑</a:t>
            </a:r>
            <a:br>
              <a:rPr lang="zh-CN" altLang="en-US"/>
            </a:br>
            <a:r>
              <a:rPr lang="zh-CN" altLang="en-US"/>
              <a:t>与造业的因缘</a:t>
            </a:r>
            <a:br>
              <a:rPr lang="zh-CN" altLang="en-US"/>
            </a:br>
            <a:r>
              <a:rPr lang="zh-CN" altLang="en-US"/>
              <a:t>故有上一句所说的</a:t>
            </a:r>
            <a:br>
              <a:rPr lang="zh-CN" altLang="en-US"/>
            </a:br>
            <a:r>
              <a:rPr lang="zh-CN" altLang="en-US"/>
              <a:t>三有的苦果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17195" y="353060"/>
            <a:ext cx="11464925" cy="6005830"/>
          </a:xfrm>
        </p:spPr>
        <p:txBody>
          <a:bodyPr/>
          <a:p>
            <a:pPr lvl="0"/>
            <a:r>
              <a:rPr lang="zh-CN" altLang="en-US"/>
              <a:t>先说果</a:t>
            </a:r>
            <a:br>
              <a:rPr lang="zh-CN" altLang="en-US"/>
            </a:br>
            <a:r>
              <a:rPr lang="zh-CN" altLang="en-US"/>
              <a:t>后说因</a:t>
            </a:r>
            <a:br>
              <a:rPr lang="zh-CN" altLang="en-US"/>
            </a:br>
            <a:r>
              <a:rPr lang="zh-CN" altLang="en-US"/>
              <a:t>令人由果推因</a:t>
            </a:r>
            <a:br>
              <a:rPr lang="zh-CN" altLang="en-US"/>
            </a:br>
            <a:r>
              <a:rPr lang="zh-CN" altLang="en-US"/>
              <a:t>欲求果灭</a:t>
            </a:r>
            <a:br>
              <a:rPr lang="zh-CN" altLang="en-US"/>
            </a:br>
            <a:r>
              <a:rPr lang="zh-CN" altLang="en-US"/>
              <a:t>必须灭因</a:t>
            </a:r>
            <a:br>
              <a:rPr lang="zh-CN" altLang="en-US"/>
            </a:br>
            <a:r>
              <a:rPr lang="zh-CN" altLang="en-US"/>
              <a:t>三有的苦</a:t>
            </a:r>
            <a:br>
              <a:rPr lang="zh-CN" altLang="en-US"/>
            </a:br>
            <a:r>
              <a:rPr lang="zh-CN" altLang="en-US"/>
              <a:t>怎么来的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35280" y="323215"/>
            <a:ext cx="11546840" cy="6035675"/>
          </a:xfrm>
        </p:spPr>
        <p:txBody>
          <a:bodyPr/>
          <a:p>
            <a:pPr lvl="0"/>
            <a:r>
              <a:rPr lang="zh-CN" altLang="en-US"/>
              <a:t>三有的苦</a:t>
            </a:r>
            <a:br>
              <a:rPr lang="zh-CN" altLang="en-US"/>
            </a:br>
            <a:r>
              <a:rPr lang="zh-CN" altLang="en-US"/>
              <a:t>因为无知</a:t>
            </a:r>
            <a:br>
              <a:rPr lang="zh-CN" altLang="en-US"/>
            </a:br>
            <a:r>
              <a:rPr lang="zh-CN" altLang="en-US"/>
              <a:t>还有爱业而来的</a:t>
            </a:r>
            <a:br>
              <a:rPr lang="zh-CN" altLang="en-US"/>
            </a:br>
            <a:r>
              <a:rPr lang="zh-CN" altLang="en-US"/>
              <a:t>而灭因之法</a:t>
            </a:r>
            <a:br>
              <a:rPr lang="zh-CN" altLang="en-US"/>
            </a:br>
            <a:r>
              <a:rPr lang="zh-CN" altLang="en-US"/>
              <a:t>则是下面一句所说的</a:t>
            </a:r>
            <a:br>
              <a:rPr lang="zh-CN" altLang="en-US"/>
            </a:br>
            <a:r>
              <a:rPr lang="zh-CN" altLang="en-US"/>
              <a:t>“自心所现幻境随见”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96875" y="415290"/>
            <a:ext cx="11485245" cy="5943600"/>
          </a:xfrm>
        </p:spPr>
        <p:txBody>
          <a:bodyPr/>
          <a:p>
            <a:pPr lvl="0"/>
            <a:r>
              <a:rPr lang="zh-CN" altLang="en-US"/>
              <a:t>意思就是</a:t>
            </a:r>
            <a:br>
              <a:rPr lang="zh-CN" altLang="en-US"/>
            </a:br>
            <a:r>
              <a:rPr lang="zh-CN" altLang="en-US"/>
              <a:t>如果你有佛的正见</a:t>
            </a:r>
            <a:br>
              <a:rPr lang="zh-CN" altLang="en-US"/>
            </a:br>
            <a:r>
              <a:rPr lang="zh-CN" altLang="en-US"/>
              <a:t>就见一切法</a:t>
            </a:r>
            <a:br>
              <a:rPr lang="zh-CN" altLang="en-US"/>
            </a:br>
            <a:r>
              <a:rPr lang="zh-CN" altLang="en-US"/>
              <a:t>在你心中</a:t>
            </a:r>
            <a:br>
              <a:rPr lang="zh-CN" altLang="en-US"/>
            </a:br>
            <a:r>
              <a:rPr lang="zh-CN" altLang="en-US"/>
              <a:t>是如幻显现</a:t>
            </a:r>
            <a:br>
              <a:rPr lang="zh-CN" altLang="en-US"/>
            </a:br>
            <a:r>
              <a:rPr lang="zh-CN" altLang="en-US"/>
              <a:t>就是你一切相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55600" y="435610"/>
            <a:ext cx="11526520" cy="5923280"/>
          </a:xfrm>
        </p:spPr>
        <p:txBody>
          <a:bodyPr/>
          <a:p>
            <a:pPr lvl="0"/>
            <a:r>
              <a:rPr lang="zh-CN" altLang="en-US"/>
              <a:t>都是幻现</a:t>
            </a:r>
            <a:br>
              <a:rPr lang="zh-CN" altLang="en-US"/>
            </a:br>
            <a:r>
              <a:rPr lang="zh-CN" altLang="en-US"/>
              <a:t>在你心境当中</a:t>
            </a:r>
            <a:br>
              <a:rPr lang="zh-CN" altLang="en-US"/>
            </a:br>
            <a:r>
              <a:rPr lang="zh-CN" altLang="en-US"/>
              <a:t>没有真实体</a:t>
            </a:r>
            <a:br>
              <a:rPr lang="zh-CN" altLang="en-US"/>
            </a:br>
            <a:r>
              <a:rPr lang="zh-CN" altLang="en-US"/>
              <a:t>那没有真实体</a:t>
            </a:r>
            <a:br>
              <a:rPr lang="zh-CN" altLang="en-US"/>
            </a:br>
            <a:r>
              <a:rPr lang="zh-CN" altLang="en-US"/>
              <a:t>你随着你的佛的正见</a:t>
            </a:r>
            <a:br>
              <a:rPr lang="zh-CN" altLang="en-US"/>
            </a:br>
            <a:r>
              <a:rPr lang="zh-CN" altLang="en-US"/>
              <a:t>所教导的正见</a:t>
            </a:r>
            <a:br>
              <a:rPr lang="zh-CN" altLang="en-US"/>
            </a:br>
            <a:r>
              <a:rPr lang="zh-CN" altLang="en-US"/>
              <a:t>那么一切痛苦就结束了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55600" y="426085"/>
            <a:ext cx="11526520" cy="5932805"/>
          </a:xfrm>
        </p:spPr>
        <p:txBody>
          <a:bodyPr/>
          <a:p>
            <a:pPr lvl="0"/>
            <a:r>
              <a:rPr lang="zh-CN" altLang="en-US"/>
              <a:t>为什么要学佛</a:t>
            </a:r>
            <a:br>
              <a:rPr lang="zh-CN" altLang="en-US"/>
            </a:br>
            <a:r>
              <a:rPr lang="zh-CN" altLang="en-US"/>
              <a:t>就是要结束我们的烦恼</a:t>
            </a:r>
            <a:br>
              <a:rPr lang="zh-CN" altLang="en-US"/>
            </a:br>
            <a:r>
              <a:rPr lang="zh-CN" altLang="en-US"/>
              <a:t>就是结束我们的痛苦</a:t>
            </a:r>
            <a:br>
              <a:rPr lang="zh-CN" altLang="en-US"/>
            </a:br>
            <a:r>
              <a:rPr lang="zh-CN" altLang="en-US"/>
              <a:t>所以为什么说</a:t>
            </a:r>
            <a:br>
              <a:rPr lang="zh-CN" altLang="en-US"/>
            </a:br>
            <a:r>
              <a:rPr lang="zh-CN" altLang="en-US"/>
              <a:t>佛有四种清净</a:t>
            </a:r>
            <a:br>
              <a:rPr lang="zh-CN" altLang="en-US"/>
            </a:br>
            <a:r>
              <a:rPr lang="zh-CN" altLang="en-US"/>
              <a:t>身净</a:t>
            </a:r>
            <a:r>
              <a:rPr lang="en-US" altLang="zh-CN"/>
              <a:t> </a:t>
            </a:r>
            <a:r>
              <a:rPr lang="zh-CN" altLang="en-US"/>
              <a:t>语净</a:t>
            </a:r>
            <a:r>
              <a:rPr lang="en-US" altLang="zh-CN"/>
              <a:t> </a:t>
            </a:r>
            <a:r>
              <a:rPr lang="zh-CN" altLang="en-US"/>
              <a:t>意净</a:t>
            </a:r>
            <a:r>
              <a:rPr lang="en-US" altLang="zh-CN"/>
              <a:t> </a:t>
            </a:r>
            <a:r>
              <a:rPr lang="zh-CN" altLang="en-US"/>
              <a:t>戒净</a:t>
            </a:r>
            <a:br>
              <a:rPr lang="zh-CN" altLang="en-US"/>
            </a:br>
            <a:r>
              <a:rPr lang="zh-CN" altLang="en-US"/>
              <a:t>为什么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96875" y="394970"/>
            <a:ext cx="11485245" cy="5963920"/>
          </a:xfrm>
        </p:spPr>
        <p:txBody>
          <a:bodyPr/>
          <a:p>
            <a:pPr lvl="0"/>
            <a:r>
              <a:rPr lang="zh-CN" altLang="en-US"/>
              <a:t>因为身会造业</a:t>
            </a:r>
            <a:br>
              <a:rPr lang="zh-CN" altLang="en-US"/>
            </a:br>
            <a:r>
              <a:rPr lang="zh-CN" altLang="en-US"/>
              <a:t>语会造业</a:t>
            </a:r>
            <a:br>
              <a:rPr lang="zh-CN" altLang="en-US"/>
            </a:br>
            <a:r>
              <a:rPr lang="zh-CN" altLang="en-US"/>
              <a:t>意会造业</a:t>
            </a:r>
            <a:br>
              <a:rPr lang="zh-CN" altLang="en-US"/>
            </a:br>
            <a:r>
              <a:rPr lang="zh-CN" altLang="en-US"/>
              <a:t>还有不持戒律也会造业</a:t>
            </a:r>
            <a:br>
              <a:rPr lang="zh-CN" altLang="en-US"/>
            </a:br>
            <a:r>
              <a:rPr lang="zh-CN" altLang="en-US"/>
              <a:t>因此这个业力就变成三有之苦</a:t>
            </a:r>
            <a:br>
              <a:rPr lang="zh-CN" altLang="en-US"/>
            </a:br>
            <a:r>
              <a:rPr lang="zh-CN" altLang="en-US"/>
              <a:t>想要灭三有之苦</a:t>
            </a:r>
            <a:br>
              <a:rPr lang="zh-CN" altLang="en-US"/>
            </a:br>
            <a:r>
              <a:rPr lang="zh-CN" altLang="en-US"/>
              <a:t>就必须要进入佛的领域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76555" y="447040"/>
            <a:ext cx="11505565" cy="5911850"/>
          </a:xfrm>
        </p:spPr>
        <p:txBody>
          <a:bodyPr/>
          <a:p>
            <a:pPr lvl="0"/>
            <a:r>
              <a:rPr lang="zh-CN" altLang="en-US"/>
              <a:t>要进入佛的领域有四种清净</a:t>
            </a:r>
            <a:br>
              <a:rPr lang="zh-CN" altLang="en-US"/>
            </a:br>
            <a:r>
              <a:rPr lang="zh-CN" altLang="en-US"/>
              <a:t>身净</a:t>
            </a:r>
            <a:r>
              <a:rPr lang="en-US" altLang="zh-CN"/>
              <a:t> </a:t>
            </a:r>
            <a:r>
              <a:rPr lang="zh-CN" altLang="en-US"/>
              <a:t>语净</a:t>
            </a:r>
            <a:r>
              <a:rPr lang="en-US" altLang="zh-CN"/>
              <a:t> </a:t>
            </a:r>
            <a:r>
              <a:rPr lang="zh-CN" altLang="en-US"/>
              <a:t>意净</a:t>
            </a:r>
            <a:r>
              <a:rPr lang="en-US" altLang="zh-CN"/>
              <a:t> </a:t>
            </a:r>
            <a:r>
              <a:rPr lang="zh-CN" altLang="en-US"/>
              <a:t>戒净</a:t>
            </a:r>
            <a:br>
              <a:rPr lang="zh-CN" altLang="en-US"/>
            </a:br>
            <a:r>
              <a:rPr lang="zh-CN" altLang="en-US"/>
              <a:t>这样你才不会</a:t>
            </a:r>
            <a:br>
              <a:rPr lang="zh-CN" altLang="en-US"/>
            </a:br>
            <a:r>
              <a:rPr lang="zh-CN" altLang="en-US"/>
              <a:t>被业力牵得团团转</a:t>
            </a:r>
            <a:br>
              <a:rPr lang="zh-CN" altLang="en-US"/>
            </a:br>
            <a:r>
              <a:rPr lang="zh-CN" altLang="en-US"/>
              <a:t>但是凡夫俗子很难</a:t>
            </a:r>
            <a:br>
              <a:rPr lang="zh-CN" altLang="en-US"/>
            </a:br>
            <a:r>
              <a:rPr lang="zh-CN" altLang="en-US"/>
              <a:t>所以师父一直告诉大家说</a:t>
            </a:r>
            <a:br>
              <a:rPr lang="zh-CN" altLang="en-US"/>
            </a:br>
            <a:r>
              <a:rPr lang="zh-CN" altLang="en-US"/>
              <a:t>有一个办法很容易的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6395" y="507365"/>
            <a:ext cx="11515725" cy="5851525"/>
          </a:xfrm>
        </p:spPr>
        <p:txBody>
          <a:bodyPr/>
          <a:p>
            <a:pPr lvl="0"/>
            <a:r>
              <a:rPr lang="zh-CN" altLang="en-US"/>
              <a:t>就是你去买一台念佛机</a:t>
            </a:r>
            <a:br>
              <a:rPr lang="zh-CN" altLang="en-US"/>
            </a:br>
            <a:r>
              <a:rPr lang="zh-CN" altLang="en-US"/>
              <a:t>像师父现在来讲的话</a:t>
            </a:r>
            <a:br>
              <a:rPr lang="zh-CN" altLang="en-US"/>
            </a:br>
            <a:r>
              <a:rPr lang="zh-CN" altLang="en-US"/>
              <a:t>我每天都要持“大悲咒”</a:t>
            </a:r>
            <a:br>
              <a:rPr lang="zh-CN" altLang="en-US"/>
            </a:br>
            <a:r>
              <a:rPr lang="zh-CN" altLang="en-US"/>
              <a:t>我去买了</a:t>
            </a:r>
            <a:r>
              <a:rPr lang="en-US" altLang="zh-CN"/>
              <a:t> </a:t>
            </a:r>
            <a:r>
              <a:rPr lang="zh-CN" altLang="en-US"/>
              <a:t>请了一台</a:t>
            </a:r>
            <a:br>
              <a:rPr lang="zh-CN" altLang="en-US"/>
            </a:br>
            <a:r>
              <a:rPr lang="zh-CN" altLang="en-US"/>
              <a:t>什么十段录的方式</a:t>
            </a:r>
            <a:br>
              <a:rPr lang="zh-CN" altLang="en-US"/>
            </a:br>
            <a:r>
              <a:rPr lang="zh-CN" altLang="en-US"/>
              <a:t>来放</a:t>
            </a:r>
            <a:r>
              <a:rPr lang="en-US" altLang="zh-CN"/>
              <a:t> </a:t>
            </a:r>
            <a:r>
              <a:rPr lang="zh-CN" altLang="en-US"/>
              <a:t>南无喝啰怛那哆啰夜耶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26720" y="517525"/>
            <a:ext cx="11455400" cy="5841365"/>
          </a:xfrm>
        </p:spPr>
        <p:txBody>
          <a:bodyPr/>
          <a:p>
            <a:pPr lvl="0"/>
            <a:r>
              <a:rPr lang="zh-CN" altLang="en-US"/>
              <a:t>我就开始绕佛</a:t>
            </a:r>
            <a:br>
              <a:rPr lang="zh-CN" altLang="en-US"/>
            </a:br>
            <a:r>
              <a:rPr lang="zh-CN" altLang="en-US"/>
              <a:t>我就开始念佛</a:t>
            </a:r>
            <a:br>
              <a:rPr lang="zh-CN" altLang="en-US"/>
            </a:br>
            <a:r>
              <a:rPr lang="zh-CN" altLang="en-US"/>
              <a:t>然后加持一瓶大悲咒水</a:t>
            </a:r>
            <a:br>
              <a:rPr lang="zh-CN" altLang="en-US"/>
            </a:br>
            <a:r>
              <a:rPr lang="zh-CN" altLang="en-US"/>
              <a:t>然后自己念自己喝</a:t>
            </a:r>
            <a:br>
              <a:rPr lang="zh-CN" altLang="en-US"/>
            </a:br>
            <a:r>
              <a:rPr lang="zh-CN" altLang="en-US"/>
              <a:t>旁边没有人</a:t>
            </a:r>
            <a:br>
              <a:rPr lang="zh-CN" altLang="en-US"/>
            </a:br>
            <a:r>
              <a:rPr lang="zh-CN" altLang="en-US"/>
              <a:t>在客厅自己念自己喝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07035" y="344170"/>
            <a:ext cx="11475085" cy="6014720"/>
          </a:xfrm>
        </p:spPr>
        <p:txBody>
          <a:bodyPr/>
          <a:p>
            <a:pPr lvl="0"/>
            <a:r>
              <a:rPr lang="zh-CN" altLang="en-US"/>
              <a:t>如果你们要喝</a:t>
            </a:r>
            <a:br>
              <a:rPr lang="zh-CN" altLang="en-US"/>
            </a:br>
            <a:r>
              <a:rPr lang="zh-CN" altLang="en-US"/>
              <a:t>我再分你们一点</a:t>
            </a:r>
            <a:br>
              <a:rPr lang="zh-CN" altLang="en-US"/>
            </a:br>
            <a:r>
              <a:rPr lang="zh-CN" altLang="en-US"/>
              <a:t>就是念大悲咒水</a:t>
            </a:r>
            <a:br>
              <a:rPr lang="zh-CN" altLang="en-US"/>
            </a:br>
            <a:r>
              <a:rPr lang="zh-CN" altLang="en-US"/>
              <a:t>这样一直念</a:t>
            </a:r>
            <a:br>
              <a:rPr lang="zh-CN" altLang="en-US"/>
            </a:br>
            <a:r>
              <a:rPr lang="zh-CN" altLang="en-US"/>
              <a:t>再来大悲咒功课做完了</a:t>
            </a:r>
            <a:br>
              <a:rPr lang="zh-CN" altLang="en-US"/>
            </a:br>
            <a:r>
              <a:rPr lang="zh-CN" altLang="en-US"/>
              <a:t>就是念阿弥陀佛</a:t>
            </a:r>
            <a:br>
              <a:rPr lang="zh-CN" altLang="en-US"/>
            </a:br>
            <a:r>
              <a:rPr lang="zh-CN" altLang="en-US"/>
              <a:t>先念六字的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24485" y="476885"/>
            <a:ext cx="11557635" cy="5882005"/>
          </a:xfrm>
        </p:spPr>
        <p:txBody>
          <a:bodyPr/>
          <a:p>
            <a:pPr lvl="0"/>
            <a:r>
              <a:rPr lang="zh-CN" altLang="en-US"/>
              <a:t>南无阿弥陀佛</a:t>
            </a:r>
            <a:br>
              <a:rPr lang="zh-CN" altLang="en-US"/>
            </a:br>
            <a:r>
              <a:rPr lang="zh-CN" altLang="en-US"/>
              <a:t>到最后就是</a:t>
            </a:r>
            <a:br>
              <a:rPr lang="zh-CN" altLang="en-US"/>
            </a:br>
            <a:r>
              <a:rPr lang="zh-CN" altLang="en-US"/>
              <a:t>念那个中快版的</a:t>
            </a:r>
            <a:br>
              <a:rPr lang="zh-CN" altLang="en-US"/>
            </a:br>
            <a:r>
              <a:rPr lang="zh-CN" altLang="en-US"/>
              <a:t>阿弥陀佛</a:t>
            </a:r>
            <a:br>
              <a:rPr lang="zh-CN" altLang="en-US"/>
            </a:br>
            <a:r>
              <a:rPr lang="zh-CN" altLang="en-US"/>
              <a:t>在座诸位</a:t>
            </a:r>
            <a:br>
              <a:rPr lang="zh-CN" altLang="en-US"/>
            </a:br>
            <a:r>
              <a:rPr lang="zh-CN" altLang="en-US"/>
              <a:t>你看师父四十年的辛苦</a:t>
            </a:r>
            <a:br>
              <a:rPr lang="zh-CN" altLang="en-US"/>
            </a:br>
            <a:r>
              <a:rPr lang="zh-CN" altLang="en-US"/>
              <a:t>我们对禅净律密都有理解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17195" y="415290"/>
            <a:ext cx="11464925" cy="5943600"/>
          </a:xfrm>
        </p:spPr>
        <p:txBody>
          <a:bodyPr/>
          <a:p>
            <a:pPr lvl="0"/>
            <a:r>
              <a:rPr lang="zh-CN" altLang="en-US"/>
              <a:t>我们还是如实</a:t>
            </a:r>
            <a:br>
              <a:rPr lang="zh-CN" altLang="en-US"/>
            </a:br>
            <a:r>
              <a:rPr lang="zh-CN" altLang="en-US"/>
              <a:t>这么扎实地</a:t>
            </a:r>
            <a:br>
              <a:rPr lang="zh-CN" altLang="en-US"/>
            </a:br>
            <a:r>
              <a:rPr lang="zh-CN" altLang="en-US"/>
              <a:t>事相在修行的</a:t>
            </a:r>
            <a:br>
              <a:rPr lang="zh-CN" altLang="en-US"/>
            </a:br>
            <a:r>
              <a:rPr lang="zh-CN" altLang="en-US"/>
              <a:t>不能说空谈理论的</a:t>
            </a:r>
            <a:br>
              <a:rPr lang="zh-CN" altLang="en-US"/>
            </a:br>
            <a:r>
              <a:rPr lang="zh-CN" altLang="en-US"/>
              <a:t>诸位</a:t>
            </a:r>
            <a:br>
              <a:rPr lang="zh-CN" altLang="en-US"/>
            </a:br>
            <a:r>
              <a:rPr lang="zh-CN" altLang="en-US"/>
              <a:t>第一义谛必须有经验</a:t>
            </a:r>
            <a:br>
              <a:rPr lang="zh-CN" altLang="en-US"/>
            </a:br>
            <a:r>
              <a:rPr lang="zh-CN" altLang="en-US"/>
              <a:t>称为经验第一义谛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84810" y="537845"/>
            <a:ext cx="11497310" cy="5821045"/>
          </a:xfrm>
        </p:spPr>
        <p:txBody>
          <a:bodyPr/>
          <a:p>
            <a:pPr lvl="0"/>
            <a:r>
              <a:rPr lang="zh-CN" altLang="en-US"/>
              <a:t>这个叫做经验第一义谛</a:t>
            </a:r>
            <a:br>
              <a:rPr lang="zh-CN" altLang="en-US"/>
            </a:br>
            <a:r>
              <a:rPr lang="zh-CN" altLang="en-US"/>
              <a:t>不是空谈理论的</a:t>
            </a:r>
            <a:br>
              <a:rPr lang="zh-CN" altLang="en-US"/>
            </a:br>
            <a:r>
              <a:rPr lang="zh-CN" altLang="en-US"/>
              <a:t>我都觉悟了</a:t>
            </a:r>
            <a:br>
              <a:rPr lang="zh-CN" altLang="en-US"/>
            </a:br>
            <a:r>
              <a:rPr lang="zh-CN" altLang="en-US"/>
              <a:t>我见了真如了</a:t>
            </a:r>
            <a:br>
              <a:rPr lang="zh-CN" altLang="en-US"/>
            </a:br>
            <a:r>
              <a:rPr lang="zh-CN" altLang="en-US"/>
              <a:t>我也不必这么麻烦</a:t>
            </a:r>
            <a:br>
              <a:rPr lang="zh-CN" altLang="en-US"/>
            </a:br>
            <a:r>
              <a:rPr lang="zh-CN" altLang="en-US"/>
              <a:t>整天在那边无所事事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76555" y="426085"/>
            <a:ext cx="11505565" cy="5932805"/>
          </a:xfrm>
        </p:spPr>
        <p:txBody>
          <a:bodyPr/>
          <a:p>
            <a:pPr lvl="0"/>
            <a:r>
              <a:rPr lang="zh-CN" altLang="en-US"/>
              <a:t>打开电视</a:t>
            </a:r>
            <a:br>
              <a:rPr lang="zh-CN" altLang="en-US"/>
            </a:br>
            <a:r>
              <a:rPr lang="zh-CN" altLang="en-US"/>
              <a:t>把无明烦恼当做是洒脱</a:t>
            </a:r>
            <a:br>
              <a:rPr lang="zh-CN" altLang="en-US"/>
            </a:br>
            <a:r>
              <a:rPr lang="zh-CN" altLang="en-US"/>
              <a:t>把造业当作是一种随缘</a:t>
            </a:r>
            <a:br>
              <a:rPr lang="zh-CN" altLang="en-US"/>
            </a:br>
            <a:r>
              <a:rPr lang="zh-CN" altLang="en-US"/>
              <a:t>一种喜悦</a:t>
            </a:r>
            <a:br>
              <a:rPr lang="zh-CN" altLang="en-US"/>
            </a:br>
            <a:r>
              <a:rPr lang="zh-CN" altLang="en-US"/>
              <a:t>现在众生</a:t>
            </a:r>
            <a:br>
              <a:rPr lang="zh-CN" altLang="en-US"/>
            </a:br>
            <a:r>
              <a:rPr lang="zh-CN" altLang="en-US"/>
              <a:t>“什么是业</a:t>
            </a:r>
            <a:r>
              <a:rPr lang="en-US" altLang="zh-CN"/>
              <a:t> </a:t>
            </a:r>
            <a:r>
              <a:rPr lang="zh-CN" altLang="en-US"/>
              <a:t>什么是解脱”</a:t>
            </a:r>
            <a:br>
              <a:rPr lang="zh-CN" altLang="en-US"/>
            </a:br>
            <a:r>
              <a:rPr lang="zh-CN" altLang="en-US"/>
              <a:t>已经搞不清楚了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5125" y="580390"/>
            <a:ext cx="11516995" cy="5778500"/>
          </a:xfrm>
        </p:spPr>
        <p:txBody>
          <a:bodyPr/>
          <a:p>
            <a:pPr lvl="0"/>
            <a:r>
              <a:rPr lang="zh-CN" altLang="en-US"/>
              <a:t>每天看电视</a:t>
            </a:r>
            <a:br>
              <a:rPr lang="zh-CN" altLang="en-US"/>
            </a:br>
            <a:r>
              <a:rPr lang="zh-CN" altLang="en-US"/>
              <a:t>就说我心</a:t>
            </a:r>
            <a:br>
              <a:rPr lang="zh-CN" altLang="en-US"/>
            </a:br>
            <a:r>
              <a:rPr lang="zh-CN" altLang="en-US"/>
              <a:t>如如不动就好了</a:t>
            </a:r>
            <a:br>
              <a:rPr lang="zh-CN" altLang="en-US"/>
            </a:br>
            <a:r>
              <a:rPr lang="zh-CN" altLang="en-US"/>
              <a:t>可是他控制不了</a:t>
            </a:r>
            <a:br>
              <a:rPr lang="zh-CN" altLang="en-US"/>
            </a:br>
            <a:r>
              <a:rPr lang="zh-CN" altLang="en-US"/>
              <a:t>看电视的力道</a:t>
            </a:r>
            <a:r>
              <a:rPr lang="en-US" altLang="zh-CN"/>
              <a:t> 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35280" y="507365"/>
            <a:ext cx="11546840" cy="5851525"/>
          </a:xfrm>
        </p:spPr>
        <p:txBody>
          <a:bodyPr/>
          <a:p>
            <a:pPr lvl="0"/>
            <a:r>
              <a:rPr lang="zh-CN" altLang="en-US"/>
              <a:t>因此</a:t>
            </a:r>
            <a:br>
              <a:rPr lang="zh-CN" altLang="en-US"/>
            </a:br>
            <a:r>
              <a:rPr lang="zh-CN" altLang="en-US"/>
              <a:t>我们在还没有</a:t>
            </a:r>
            <a:br>
              <a:rPr lang="zh-CN" altLang="en-US"/>
            </a:br>
            <a:r>
              <a:rPr lang="zh-CN" altLang="en-US"/>
              <a:t>证圣果的时候</a:t>
            </a:r>
            <a:br>
              <a:rPr lang="zh-CN" altLang="en-US"/>
            </a:br>
            <a:r>
              <a:rPr lang="zh-CN" altLang="en-US"/>
              <a:t>完全会借重的</a:t>
            </a:r>
            <a:br>
              <a:rPr lang="zh-CN" altLang="en-US"/>
            </a:br>
            <a:r>
              <a:rPr lang="zh-CN" altLang="en-US"/>
              <a:t>假圣人的境界</a:t>
            </a:r>
            <a:br>
              <a:rPr lang="zh-CN" altLang="en-US"/>
            </a:br>
            <a:r>
              <a:rPr lang="zh-CN" altLang="en-US"/>
              <a:t>来帮助自己的私欲</a:t>
            </a:r>
            <a:br>
              <a:rPr lang="zh-CN" altLang="en-US"/>
            </a:br>
            <a:r>
              <a:rPr lang="zh-CN" altLang="en-US"/>
              <a:t>没有那种功夫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05130" y="343535"/>
            <a:ext cx="11476990" cy="6015355"/>
          </a:xfrm>
        </p:spPr>
        <p:txBody>
          <a:bodyPr/>
          <a:p>
            <a:pPr lvl="0"/>
            <a:r>
              <a:rPr lang="zh-CN" altLang="en-US"/>
              <a:t>讲的都是圣人的话</a:t>
            </a:r>
            <a:br>
              <a:rPr lang="zh-CN" altLang="en-US"/>
            </a:br>
            <a:r>
              <a:rPr lang="zh-CN" altLang="en-US"/>
              <a:t>这个就是众生</a:t>
            </a:r>
            <a:br>
              <a:rPr lang="zh-CN" altLang="en-US"/>
            </a:br>
            <a:r>
              <a:rPr lang="zh-CN" altLang="en-US"/>
              <a:t>最大的毛病</a:t>
            </a:r>
            <a:br>
              <a:rPr lang="zh-CN" altLang="en-US"/>
            </a:br>
            <a:r>
              <a:rPr lang="zh-CN" altLang="en-US"/>
              <a:t>有落差</a:t>
            </a:r>
            <a:br>
              <a:rPr lang="zh-CN" altLang="en-US"/>
            </a:br>
            <a:r>
              <a:rPr lang="zh-CN" altLang="en-US"/>
              <a:t>而自己没有觉悟到</a:t>
            </a:r>
            <a:br>
              <a:rPr lang="zh-CN" altLang="en-US"/>
            </a:br>
            <a:r>
              <a:rPr lang="zh-CN" altLang="en-US"/>
              <a:t>这个叫做</a:t>
            </a:r>
            <a:br>
              <a:rPr lang="zh-CN" altLang="en-US"/>
            </a:br>
            <a:r>
              <a:rPr lang="zh-CN" altLang="en-US"/>
              <a:t>经验第一义谛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75920" y="466725"/>
            <a:ext cx="11506200" cy="5892165"/>
          </a:xfrm>
        </p:spPr>
        <p:txBody>
          <a:bodyPr/>
          <a:p>
            <a:pPr lvl="0"/>
            <a:r>
              <a:rPr lang="zh-CN" altLang="en-US"/>
              <a:t>因此如果你觉得</a:t>
            </a:r>
            <a:br>
              <a:rPr lang="zh-CN" altLang="en-US"/>
            </a:br>
            <a:r>
              <a:rPr lang="zh-CN" altLang="en-US"/>
              <a:t>对佛法有所体悟的人</a:t>
            </a:r>
            <a:br>
              <a:rPr lang="zh-CN" altLang="en-US"/>
            </a:br>
            <a:r>
              <a:rPr lang="zh-CN" altLang="en-US"/>
              <a:t>不可以把“解”</a:t>
            </a:r>
            <a:br>
              <a:rPr lang="zh-CN" altLang="en-US"/>
            </a:br>
            <a:r>
              <a:rPr lang="zh-CN" altLang="en-US"/>
              <a:t>当做“证”</a:t>
            </a:r>
            <a:br>
              <a:rPr lang="zh-CN" altLang="en-US"/>
            </a:br>
            <a:r>
              <a:rPr lang="zh-CN" altLang="en-US"/>
              <a:t>所以为什么修禅的人</a:t>
            </a:r>
            <a:br>
              <a:rPr lang="zh-CN" altLang="en-US"/>
            </a:br>
            <a:r>
              <a:rPr lang="zh-CN" altLang="en-US"/>
              <a:t>很多都是走错路</a:t>
            </a:r>
            <a:br>
              <a:rPr lang="zh-CN" altLang="en-US"/>
            </a:br>
            <a:r>
              <a:rPr lang="zh-CN" altLang="en-US"/>
              <a:t>就是把“解”当做“证”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07035" y="332740"/>
            <a:ext cx="11475085" cy="6026150"/>
          </a:xfrm>
        </p:spPr>
        <p:txBody>
          <a:bodyPr/>
          <a:p>
            <a:pPr lvl="0"/>
            <a:r>
              <a:rPr lang="zh-CN" altLang="en-US"/>
              <a:t>他就不念佛也不持咒</a:t>
            </a:r>
            <a:br>
              <a:rPr lang="zh-CN" altLang="en-US"/>
            </a:br>
            <a:r>
              <a:rPr lang="zh-CN" altLang="en-US"/>
              <a:t>他认为自性就是佛</a:t>
            </a:r>
            <a:br>
              <a:rPr lang="zh-CN" altLang="en-US"/>
            </a:br>
            <a:r>
              <a:rPr lang="zh-CN" altLang="en-US"/>
              <a:t>对不对</a:t>
            </a:r>
            <a:br>
              <a:rPr lang="zh-CN" altLang="en-US"/>
            </a:br>
            <a:r>
              <a:rPr lang="zh-CN" altLang="en-US"/>
              <a:t>他完全不念佛</a:t>
            </a:r>
            <a:br>
              <a:rPr lang="zh-CN" altLang="en-US"/>
            </a:br>
            <a:r>
              <a:rPr lang="zh-CN" altLang="en-US"/>
              <a:t>也不持咒</a:t>
            </a:r>
            <a:br>
              <a:rPr lang="zh-CN" altLang="en-US"/>
            </a:br>
            <a:r>
              <a:rPr lang="zh-CN" altLang="en-US"/>
              <a:t>也不拜佛</a:t>
            </a:r>
            <a:br>
              <a:rPr lang="zh-CN" altLang="en-US"/>
            </a:br>
            <a:r>
              <a:rPr lang="zh-CN" altLang="en-US"/>
              <a:t>也统统不要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86080" y="466725"/>
            <a:ext cx="11496040" cy="5892165"/>
          </a:xfrm>
        </p:spPr>
        <p:txBody>
          <a:bodyPr/>
          <a:p>
            <a:pPr lvl="0"/>
            <a:r>
              <a:rPr lang="zh-CN" altLang="en-US"/>
              <a:t>如果果真有六祖大师的</a:t>
            </a:r>
            <a:br>
              <a:rPr lang="zh-CN" altLang="en-US"/>
            </a:br>
            <a:r>
              <a:rPr lang="zh-CN" altLang="en-US"/>
              <a:t>那种的功夫</a:t>
            </a:r>
            <a:br>
              <a:rPr lang="zh-CN" altLang="en-US"/>
            </a:br>
            <a:r>
              <a:rPr lang="zh-CN" altLang="en-US"/>
              <a:t>那没话说</a:t>
            </a:r>
            <a:br>
              <a:rPr lang="zh-CN" altLang="en-US"/>
            </a:br>
            <a:r>
              <a:rPr lang="zh-CN" altLang="en-US"/>
              <a:t>对不对</a:t>
            </a:r>
            <a:br>
              <a:rPr lang="zh-CN" altLang="en-US"/>
            </a:br>
            <a:r>
              <a:rPr lang="zh-CN" altLang="en-US"/>
              <a:t>或者《传心法要》</a:t>
            </a:r>
            <a:br>
              <a:rPr lang="zh-CN" altLang="en-US"/>
            </a:br>
            <a:r>
              <a:rPr lang="zh-CN" altLang="en-US"/>
              <a:t>里面所讲的</a:t>
            </a:r>
            <a:br>
              <a:rPr lang="zh-CN" altLang="en-US"/>
            </a:br>
            <a:r>
              <a:rPr lang="zh-CN" altLang="en-US"/>
              <a:t>或者是达摩大师</a:t>
            </a:r>
            <a:r>
              <a:rPr lang="en-US" altLang="zh-CN"/>
              <a:t> </a:t>
            </a:r>
            <a:r>
              <a:rPr lang="zh-CN" altLang="en-US"/>
              <a:t>六祖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47040" y="455930"/>
            <a:ext cx="11435080" cy="5902960"/>
          </a:xfrm>
        </p:spPr>
        <p:txBody>
          <a:bodyPr/>
          <a:p>
            <a:pPr lvl="0"/>
            <a:r>
              <a:rPr lang="zh-CN" altLang="en-US"/>
              <a:t>这些功夫那没话说</a:t>
            </a:r>
            <a:br>
              <a:rPr lang="zh-CN" altLang="en-US"/>
            </a:br>
            <a:r>
              <a:rPr lang="zh-CN" altLang="en-US"/>
              <a:t>但是如果没有这种功夫</a:t>
            </a:r>
            <a:br>
              <a:rPr lang="zh-CN" altLang="en-US"/>
            </a:br>
            <a:r>
              <a:rPr lang="zh-CN" altLang="en-US"/>
              <a:t>我劝你还是老实念佛</a:t>
            </a:r>
            <a:br>
              <a:rPr lang="zh-CN" altLang="en-US"/>
            </a:br>
            <a:r>
              <a:rPr lang="zh-CN" altLang="en-US"/>
              <a:t>这个还是最重要的</a:t>
            </a:r>
            <a:br>
              <a:rPr lang="zh-CN" altLang="en-US"/>
            </a:br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因为众生不了解</a:t>
            </a:r>
            <a:br>
              <a:rPr lang="zh-CN" altLang="en-US"/>
            </a:br>
            <a:r>
              <a:rPr lang="zh-CN" altLang="en-US"/>
              <a:t>自心所现幻的境界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57835" y="415290"/>
            <a:ext cx="11424285" cy="5943600"/>
          </a:xfrm>
        </p:spPr>
        <p:txBody>
          <a:bodyPr/>
          <a:p>
            <a:pPr lvl="0"/>
            <a:r>
              <a:rPr lang="zh-CN" altLang="en-US"/>
              <a:t>随佛所教导</a:t>
            </a:r>
            <a:br>
              <a:rPr lang="zh-CN" altLang="en-US"/>
            </a:br>
            <a:r>
              <a:rPr lang="zh-CN" altLang="en-US"/>
              <a:t>而有正见</a:t>
            </a:r>
            <a:br>
              <a:rPr lang="zh-CN" altLang="en-US"/>
            </a:br>
            <a:r>
              <a:rPr lang="zh-CN" altLang="en-US"/>
              <a:t>那么这样就可以息灭</a:t>
            </a:r>
            <a:br>
              <a:rPr lang="zh-CN" altLang="en-US"/>
            </a:br>
            <a:r>
              <a:rPr lang="zh-CN" altLang="en-US"/>
              <a:t>那么众生没办法</a:t>
            </a:r>
            <a:br>
              <a:rPr lang="zh-CN" altLang="en-US"/>
            </a:br>
            <a:r>
              <a:rPr lang="zh-CN" altLang="en-US"/>
              <a:t>又不学佛</a:t>
            </a:r>
            <a:br>
              <a:rPr lang="zh-CN" altLang="en-US"/>
            </a:br>
            <a:r>
              <a:rPr lang="zh-CN" altLang="en-US"/>
              <a:t>那么就有什么</a:t>
            </a:r>
            <a:br>
              <a:rPr lang="zh-CN" altLang="en-US"/>
            </a:br>
            <a:r>
              <a:rPr lang="zh-CN" altLang="en-US"/>
              <a:t>有业力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76555" y="560705"/>
            <a:ext cx="11505565" cy="5798185"/>
          </a:xfrm>
        </p:spPr>
        <p:txBody>
          <a:bodyPr/>
          <a:p>
            <a:pPr lvl="0"/>
            <a:r>
              <a:rPr lang="zh-CN" altLang="en-US"/>
              <a:t>这哲学家讲了一句</a:t>
            </a:r>
            <a:br>
              <a:rPr lang="zh-CN" altLang="en-US"/>
            </a:br>
            <a:r>
              <a:rPr lang="zh-CN" altLang="en-US"/>
              <a:t>非常非常好的话</a:t>
            </a:r>
            <a:br>
              <a:rPr lang="zh-CN" altLang="en-US"/>
            </a:br>
            <a:r>
              <a:rPr lang="zh-CN" altLang="en-US"/>
              <a:t>说业力</a:t>
            </a:r>
            <a:br>
              <a:rPr lang="zh-CN" altLang="en-US"/>
            </a:br>
            <a:r>
              <a:rPr lang="zh-CN" altLang="en-US"/>
              <a:t>什么是业力呢</a:t>
            </a:r>
            <a:br>
              <a:rPr lang="zh-CN" altLang="en-US"/>
            </a:br>
            <a:r>
              <a:rPr lang="zh-CN" altLang="en-US"/>
              <a:t>有一个比喻</a:t>
            </a:r>
            <a:br>
              <a:rPr lang="zh-CN" altLang="en-US"/>
            </a:br>
            <a:r>
              <a:rPr lang="zh-CN" altLang="en-US"/>
              <a:t>讲得真是贴切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27355" y="528320"/>
            <a:ext cx="11454765" cy="5830570"/>
          </a:xfrm>
        </p:spPr>
        <p:txBody>
          <a:bodyPr/>
          <a:p>
            <a:pPr lvl="0"/>
            <a:r>
              <a:rPr lang="zh-CN" altLang="en-US"/>
              <a:t>他说</a:t>
            </a:r>
            <a:br>
              <a:rPr lang="zh-CN" altLang="en-US"/>
            </a:br>
            <a:r>
              <a:rPr lang="zh-CN" altLang="en-US"/>
              <a:t>业力就像</a:t>
            </a:r>
            <a:br>
              <a:rPr lang="zh-CN" altLang="en-US"/>
            </a:br>
            <a:r>
              <a:rPr lang="zh-CN" altLang="en-US"/>
              <a:t>死亡与缴税</a:t>
            </a:r>
            <a:br>
              <a:rPr lang="zh-CN" altLang="en-US"/>
            </a:br>
            <a:r>
              <a:rPr lang="zh-CN" altLang="en-US"/>
              <a:t>非做不行</a:t>
            </a:r>
            <a:br>
              <a:rPr lang="zh-CN" altLang="en-US"/>
            </a:br>
            <a:r>
              <a:rPr lang="zh-CN" altLang="en-US"/>
              <a:t>没有选择</a:t>
            </a:r>
            <a:br>
              <a:rPr lang="zh-CN" altLang="en-US"/>
            </a:br>
            <a:r>
              <a:rPr lang="zh-CN" altLang="en-US"/>
              <a:t>除非好好修行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5125" y="476885"/>
            <a:ext cx="11516995" cy="5882005"/>
          </a:xfrm>
        </p:spPr>
        <p:txBody>
          <a:bodyPr/>
          <a:p>
            <a:pPr lvl="0"/>
            <a:r>
              <a:rPr lang="zh-CN" altLang="en-US"/>
              <a:t>还讲得真是好</a:t>
            </a:r>
            <a:br>
              <a:rPr lang="zh-CN" altLang="en-US"/>
            </a:br>
            <a:r>
              <a:rPr lang="zh-CN" altLang="en-US"/>
              <a:t>业力就像死亡</a:t>
            </a:r>
            <a:br>
              <a:rPr lang="zh-CN" altLang="en-US"/>
            </a:br>
            <a:r>
              <a:rPr lang="zh-CN" altLang="en-US"/>
              <a:t>意思就是</a:t>
            </a:r>
            <a:br>
              <a:rPr lang="zh-CN" altLang="en-US"/>
            </a:br>
            <a:r>
              <a:rPr lang="zh-CN" altLang="en-US"/>
              <a:t>你因缘到了</a:t>
            </a:r>
            <a:br>
              <a:rPr lang="zh-CN" altLang="en-US"/>
            </a:br>
            <a:r>
              <a:rPr lang="zh-CN" altLang="en-US"/>
              <a:t>你不得不死</a:t>
            </a:r>
            <a:br>
              <a:rPr lang="zh-CN" altLang="en-US"/>
            </a:br>
            <a:r>
              <a:rPr lang="zh-CN" altLang="en-US"/>
              <a:t>你没得抗拒的</a:t>
            </a:r>
            <a:br>
              <a:rPr lang="zh-CN" altLang="en-US"/>
            </a:br>
            <a:r>
              <a:rPr lang="zh-CN" altLang="en-US"/>
              <a:t>还有缴税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17195" y="497840"/>
            <a:ext cx="11464925" cy="5861050"/>
          </a:xfrm>
        </p:spPr>
        <p:txBody>
          <a:bodyPr/>
          <a:p>
            <a:pPr lvl="0"/>
            <a:r>
              <a:rPr lang="zh-CN" altLang="en-US"/>
              <a:t>诸位</a:t>
            </a:r>
            <a:br>
              <a:rPr lang="zh-CN" altLang="en-US"/>
            </a:br>
            <a:r>
              <a:rPr lang="zh-CN" altLang="en-US"/>
              <a:t>哪一个政府</a:t>
            </a:r>
            <a:br>
              <a:rPr lang="zh-CN" altLang="en-US"/>
            </a:br>
            <a:r>
              <a:rPr lang="zh-CN" altLang="en-US"/>
              <a:t>不收税金呢</a:t>
            </a:r>
            <a:br>
              <a:rPr lang="zh-CN" altLang="en-US"/>
            </a:br>
            <a:r>
              <a:rPr lang="zh-CN" altLang="en-US"/>
              <a:t>哪一个都要缴税</a:t>
            </a:r>
            <a:br>
              <a:rPr lang="zh-CN" altLang="en-US"/>
            </a:br>
            <a:r>
              <a:rPr lang="zh-CN" altLang="en-US"/>
              <a:t>像我</a:t>
            </a:r>
            <a:br>
              <a:rPr lang="zh-CN" altLang="en-US"/>
            </a:br>
            <a:r>
              <a:rPr lang="zh-CN" altLang="en-US"/>
              <a:t>我也是要缴税的</a:t>
            </a:r>
            <a:br>
              <a:rPr lang="zh-CN" altLang="en-US"/>
            </a:br>
            <a:r>
              <a:rPr lang="zh-CN" altLang="en-US"/>
              <a:t>还缴税是不是</a:t>
            </a:r>
            <a:r>
              <a:rPr lang="en-US" altLang="zh-CN"/>
              <a:t> 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04800" y="529590"/>
            <a:ext cx="11577320" cy="5829300"/>
          </a:xfrm>
        </p:spPr>
        <p:txBody>
          <a:bodyPr/>
          <a:p>
            <a:pPr lvl="0"/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业力它就像</a:t>
            </a:r>
            <a:br>
              <a:rPr lang="zh-CN" altLang="en-US"/>
            </a:br>
            <a:r>
              <a:rPr lang="zh-CN" altLang="en-US"/>
              <a:t>死亡与缴税</a:t>
            </a:r>
            <a:br>
              <a:rPr lang="zh-CN" altLang="en-US"/>
            </a:br>
            <a:r>
              <a:rPr lang="zh-CN" altLang="en-US"/>
              <a:t>非做不行</a:t>
            </a:r>
            <a:br>
              <a:rPr lang="zh-CN" altLang="en-US"/>
            </a:br>
            <a:r>
              <a:rPr lang="zh-CN" altLang="en-US"/>
              <a:t>没有办法</a:t>
            </a:r>
            <a:br>
              <a:rPr lang="zh-CN" altLang="en-US"/>
            </a:br>
            <a:r>
              <a:rPr lang="zh-CN" altLang="en-US"/>
              <a:t>没得选择</a:t>
            </a:r>
            <a:br>
              <a:rPr lang="zh-CN" altLang="en-US"/>
            </a:br>
            <a:r>
              <a:rPr lang="zh-CN" altLang="en-US"/>
              <a:t>除非要好好地修行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24485" y="601345"/>
            <a:ext cx="11557635" cy="5757545"/>
          </a:xfrm>
        </p:spPr>
        <p:txBody>
          <a:bodyPr/>
          <a:p>
            <a:pPr lvl="0"/>
            <a:r>
              <a:rPr lang="zh-CN" altLang="en-US"/>
              <a:t>什么是业力呢</a:t>
            </a:r>
            <a:br>
              <a:rPr lang="zh-CN" altLang="en-US"/>
            </a:br>
            <a:r>
              <a:rPr lang="zh-CN" altLang="en-US"/>
              <a:t>爱情是走火的友情</a:t>
            </a:r>
            <a:br>
              <a:rPr lang="zh-CN" altLang="en-US"/>
            </a:br>
            <a:r>
              <a:rPr lang="zh-CN" altLang="en-US"/>
              <a:t>业力是走火的惯性</a:t>
            </a:r>
            <a:br>
              <a:rPr lang="zh-CN" altLang="en-US"/>
            </a:br>
            <a:r>
              <a:rPr lang="zh-CN" altLang="en-US"/>
              <a:t>唉呀</a:t>
            </a:r>
            <a:br>
              <a:rPr lang="zh-CN" altLang="en-US"/>
            </a:br>
            <a:r>
              <a:rPr lang="zh-CN" altLang="en-US"/>
              <a:t>讲得真是一针见血</a:t>
            </a:r>
            <a:r>
              <a:rPr lang="en-US" altLang="zh-CN"/>
              <a:t> 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78155" y="549275"/>
            <a:ext cx="11403965" cy="5809615"/>
          </a:xfrm>
        </p:spPr>
        <p:txBody>
          <a:bodyPr/>
          <a:p>
            <a:pPr lvl="0"/>
            <a:r>
              <a:rPr lang="zh-CN" altLang="en-US"/>
              <a:t>再讲一遍</a:t>
            </a:r>
            <a:br>
              <a:rPr lang="zh-CN" altLang="en-US"/>
            </a:br>
            <a:r>
              <a:rPr lang="zh-CN" altLang="en-US"/>
              <a:t>爱情是走火的友情</a:t>
            </a:r>
            <a:br>
              <a:rPr lang="zh-CN" altLang="en-US"/>
            </a:br>
            <a:r>
              <a:rPr lang="zh-CN" altLang="en-US"/>
              <a:t>什么叫做走火</a:t>
            </a:r>
            <a:br>
              <a:rPr lang="zh-CN" altLang="en-US"/>
            </a:br>
            <a:r>
              <a:rPr lang="zh-CN" altLang="en-US"/>
              <a:t>就是已经过度的友情了</a:t>
            </a:r>
            <a:br>
              <a:rPr lang="zh-CN" altLang="en-US"/>
            </a:br>
            <a:r>
              <a:rPr lang="zh-CN" altLang="en-US"/>
              <a:t>所以有的人告诉我们说</a:t>
            </a:r>
            <a:br>
              <a:rPr lang="zh-CN" altLang="en-US"/>
            </a:br>
            <a:r>
              <a:rPr lang="zh-CN" altLang="en-US"/>
              <a:t>男女之间</a:t>
            </a:r>
            <a:r>
              <a:rPr lang="en-US" altLang="zh-CN"/>
              <a:t> </a:t>
            </a:r>
            <a:r>
              <a:rPr lang="zh-CN" altLang="en-US"/>
              <a:t>没有真正的友情</a:t>
            </a:r>
            <a:br>
              <a:rPr lang="zh-CN" altLang="en-US"/>
            </a:br>
            <a:r>
              <a:rPr lang="zh-CN" altLang="en-US"/>
              <a:t>到最后就一定会变成爱情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38150" y="518795"/>
            <a:ext cx="11443970" cy="5840095"/>
          </a:xfrm>
        </p:spPr>
        <p:txBody>
          <a:bodyPr/>
          <a:p>
            <a:pPr lvl="0"/>
            <a:r>
              <a:rPr lang="zh-CN" altLang="en-US"/>
              <a:t>但有的人讲说</a:t>
            </a:r>
            <a:br>
              <a:rPr lang="zh-CN" altLang="en-US"/>
            </a:br>
            <a:r>
              <a:rPr lang="zh-CN" altLang="en-US"/>
              <a:t>这样讲太偏激了</a:t>
            </a:r>
            <a:br>
              <a:rPr lang="zh-CN" altLang="en-US"/>
            </a:br>
            <a:r>
              <a:rPr lang="zh-CN" altLang="en-US"/>
              <a:t>男女之间还是</a:t>
            </a:r>
            <a:br>
              <a:rPr lang="zh-CN" altLang="en-US"/>
            </a:br>
            <a:r>
              <a:rPr lang="zh-CN" altLang="en-US"/>
              <a:t>有真正纯粹的友谊</a:t>
            </a:r>
            <a:br>
              <a:rPr lang="zh-CN" altLang="en-US"/>
            </a:br>
            <a:r>
              <a:rPr lang="zh-CN" altLang="en-US"/>
              <a:t>反正各执己见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27355" y="508635"/>
            <a:ext cx="11454765" cy="5850255"/>
          </a:xfrm>
        </p:spPr>
        <p:txBody>
          <a:bodyPr/>
          <a:p>
            <a:pPr lvl="0"/>
            <a:r>
              <a:rPr lang="zh-CN" altLang="en-US"/>
              <a:t>爱情是走火的友情</a:t>
            </a:r>
            <a:br>
              <a:rPr lang="zh-CN" altLang="en-US"/>
            </a:br>
            <a:r>
              <a:rPr lang="zh-CN" altLang="en-US"/>
              <a:t>这两个相处在一起</a:t>
            </a:r>
            <a:br>
              <a:rPr lang="zh-CN" altLang="en-US"/>
            </a:br>
            <a:r>
              <a:rPr lang="zh-CN" altLang="en-US"/>
              <a:t>本来是说这个人很丑</a:t>
            </a:r>
            <a:br>
              <a:rPr lang="zh-CN" altLang="en-US"/>
            </a:br>
            <a:r>
              <a:rPr lang="zh-CN" altLang="en-US"/>
              <a:t>这个女孩子长得很漂亮</a:t>
            </a:r>
            <a:br>
              <a:rPr lang="zh-CN" altLang="en-US"/>
            </a:br>
            <a:r>
              <a:rPr lang="zh-CN" altLang="en-US"/>
              <a:t>可是很奇怪</a:t>
            </a:r>
            <a:br>
              <a:rPr lang="zh-CN" altLang="en-US"/>
            </a:br>
            <a:r>
              <a:rPr lang="zh-CN" altLang="en-US"/>
              <a:t>最后就嫁给他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86080" y="580390"/>
            <a:ext cx="11496040" cy="5778500"/>
          </a:xfrm>
        </p:spPr>
        <p:txBody>
          <a:bodyPr/>
          <a:p>
            <a:pPr lvl="0"/>
            <a:r>
              <a:rPr lang="zh-CN" altLang="en-US"/>
              <a:t>奇怪</a:t>
            </a:r>
            <a:br>
              <a:rPr lang="zh-CN" altLang="en-US"/>
            </a:br>
            <a:r>
              <a:rPr lang="zh-CN" altLang="en-US"/>
              <a:t>这个男人怎么看</a:t>
            </a:r>
            <a:br>
              <a:rPr lang="zh-CN" altLang="en-US"/>
            </a:br>
            <a:r>
              <a:rPr lang="zh-CN" altLang="en-US"/>
              <a:t>怎么看都不比我好看</a:t>
            </a:r>
            <a:br>
              <a:rPr lang="zh-CN" altLang="en-US"/>
            </a:br>
            <a:r>
              <a:rPr lang="zh-CN" altLang="en-US"/>
              <a:t>为什么这么漂亮的姑娘</a:t>
            </a:r>
            <a:br>
              <a:rPr lang="zh-CN" altLang="en-US"/>
            </a:br>
            <a:r>
              <a:rPr lang="zh-CN" altLang="en-US"/>
              <a:t>会嫁给他呢</a:t>
            </a:r>
            <a:br>
              <a:rPr lang="zh-CN" altLang="en-US"/>
            </a:br>
            <a:r>
              <a:rPr lang="zh-CN" altLang="en-US"/>
              <a:t>没有什么</a:t>
            </a:r>
            <a:br>
              <a:rPr lang="zh-CN" altLang="en-US"/>
            </a:br>
            <a:r>
              <a:rPr lang="zh-CN" altLang="en-US"/>
              <a:t>那就是业力所牵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68630" y="488315"/>
            <a:ext cx="11413490" cy="5870575"/>
          </a:xfrm>
        </p:spPr>
        <p:txBody>
          <a:bodyPr/>
          <a:p>
            <a:pPr lvl="0"/>
            <a:r>
              <a:rPr lang="zh-CN" altLang="en-US"/>
              <a:t>那种好跟坏</a:t>
            </a:r>
            <a:br>
              <a:rPr lang="zh-CN" altLang="en-US"/>
            </a:br>
            <a:r>
              <a:rPr lang="zh-CN" altLang="en-US"/>
              <a:t>难看跟好看</a:t>
            </a:r>
            <a:br>
              <a:rPr lang="zh-CN" altLang="en-US"/>
            </a:br>
            <a:r>
              <a:rPr lang="zh-CN" altLang="en-US"/>
              <a:t>这个不一定的</a:t>
            </a:r>
            <a:br>
              <a:rPr lang="zh-CN" altLang="en-US"/>
            </a:br>
            <a:r>
              <a:rPr lang="zh-CN" altLang="en-US"/>
              <a:t>看久了</a:t>
            </a:r>
            <a:r>
              <a:rPr lang="en-US" altLang="zh-CN"/>
              <a:t> </a:t>
            </a:r>
            <a:r>
              <a:rPr lang="zh-CN" altLang="en-US"/>
              <a:t>缘</a:t>
            </a:r>
            <a:br>
              <a:rPr lang="zh-CN" altLang="en-US"/>
            </a:br>
            <a:r>
              <a:rPr lang="zh-CN" altLang="en-US"/>
              <a:t>它就会浮上来的</a:t>
            </a:r>
            <a:br>
              <a:rPr lang="zh-CN" altLang="en-US"/>
            </a:br>
            <a:r>
              <a:rPr lang="zh-CN" altLang="en-US"/>
              <a:t>是不是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86080" y="476885"/>
            <a:ext cx="11496040" cy="5882005"/>
          </a:xfrm>
        </p:spPr>
        <p:txBody>
          <a:bodyPr/>
          <a:p>
            <a:pPr lvl="0"/>
            <a:r>
              <a:rPr lang="zh-CN" altLang="en-US"/>
              <a:t>看了这个人的</a:t>
            </a:r>
            <a:br>
              <a:rPr lang="zh-CN" altLang="en-US"/>
            </a:br>
            <a:r>
              <a:rPr lang="zh-CN" altLang="en-US"/>
              <a:t>长得这个长相</a:t>
            </a:r>
            <a:br>
              <a:rPr lang="zh-CN" altLang="en-US"/>
            </a:br>
            <a:r>
              <a:rPr lang="zh-CN" altLang="en-US"/>
              <a:t>实在是有待参考的</a:t>
            </a:r>
            <a:br>
              <a:rPr lang="zh-CN" altLang="en-US"/>
            </a:br>
            <a:r>
              <a:rPr lang="zh-CN" altLang="en-US"/>
              <a:t>可是就是</a:t>
            </a:r>
            <a:br>
              <a:rPr lang="zh-CN" altLang="en-US"/>
            </a:br>
            <a:r>
              <a:rPr lang="zh-CN" altLang="en-US"/>
              <a:t>有人会爱上他</a:t>
            </a:r>
            <a:br>
              <a:rPr lang="zh-CN" altLang="en-US"/>
            </a:br>
            <a:r>
              <a:rPr lang="zh-CN" altLang="en-US"/>
              <a:t>对不对</a:t>
            </a:r>
            <a:br>
              <a:rPr lang="zh-CN" altLang="en-US"/>
            </a:br>
            <a:r>
              <a:rPr lang="zh-CN" altLang="en-US"/>
              <a:t>叫做爱情是走火的友情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26720" y="394970"/>
            <a:ext cx="11455400" cy="5963920"/>
          </a:xfrm>
        </p:spPr>
        <p:txBody>
          <a:bodyPr/>
          <a:p>
            <a:pPr lvl="0"/>
            <a:r>
              <a:rPr lang="zh-CN" altLang="en-US"/>
              <a:t>业力是走火的惯性</a:t>
            </a:r>
            <a:br>
              <a:rPr lang="zh-CN" altLang="en-US"/>
            </a:br>
            <a:r>
              <a:rPr lang="zh-CN" altLang="en-US"/>
              <a:t>走火的惯性就是这个人</a:t>
            </a:r>
            <a:br>
              <a:rPr lang="zh-CN" altLang="en-US"/>
            </a:br>
            <a:r>
              <a:rPr lang="zh-CN" altLang="en-US"/>
              <a:t>比如说</a:t>
            </a:r>
            <a:r>
              <a:rPr lang="en-US" altLang="zh-CN"/>
              <a:t> </a:t>
            </a:r>
            <a:r>
              <a:rPr lang="zh-CN" altLang="en-US"/>
              <a:t>哲学家讲的</a:t>
            </a:r>
            <a:br>
              <a:rPr lang="zh-CN" altLang="en-US"/>
            </a:br>
            <a:r>
              <a:rPr lang="zh-CN" altLang="en-US"/>
              <a:t>起先我们造成了惯性</a:t>
            </a:r>
            <a:br>
              <a:rPr lang="zh-CN" altLang="en-US"/>
            </a:br>
            <a:r>
              <a:rPr lang="zh-CN" altLang="en-US"/>
              <a:t>后来惯性变成我们的主人</a:t>
            </a:r>
            <a:br>
              <a:rPr lang="zh-CN" altLang="en-US"/>
            </a:br>
            <a:r>
              <a:rPr lang="zh-CN" altLang="en-US"/>
              <a:t>这句话讲得一针见血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75920" y="528320"/>
            <a:ext cx="11506200" cy="5830570"/>
          </a:xfrm>
        </p:spPr>
        <p:txBody>
          <a:bodyPr/>
          <a:p>
            <a:pPr lvl="0"/>
            <a:r>
              <a:rPr lang="zh-CN" altLang="en-US"/>
              <a:t>什么是业力呢</a:t>
            </a:r>
            <a:br>
              <a:rPr lang="zh-CN" altLang="en-US"/>
            </a:br>
            <a:r>
              <a:rPr lang="zh-CN" altLang="en-US"/>
              <a:t>叫做走火的惯性</a:t>
            </a:r>
            <a:br>
              <a:rPr lang="zh-CN" altLang="en-US"/>
            </a:br>
            <a:r>
              <a:rPr lang="zh-CN" altLang="en-US"/>
              <a:t>比如说</a:t>
            </a:r>
            <a:r>
              <a:rPr lang="en-US" altLang="zh-CN"/>
              <a:t> </a:t>
            </a:r>
            <a:r>
              <a:rPr lang="zh-CN" altLang="en-US"/>
              <a:t>今天你去赌博</a:t>
            </a:r>
            <a:br>
              <a:rPr lang="zh-CN" altLang="en-US"/>
            </a:br>
            <a:r>
              <a:rPr lang="zh-CN" altLang="en-US"/>
              <a:t>输光了</a:t>
            </a:r>
            <a:br>
              <a:rPr lang="zh-CN" altLang="en-US"/>
            </a:br>
            <a:r>
              <a:rPr lang="zh-CN" altLang="en-US"/>
              <a:t>没有带钱回来</a:t>
            </a:r>
            <a:br>
              <a:rPr lang="zh-CN" altLang="en-US"/>
            </a:br>
            <a:r>
              <a:rPr lang="zh-CN" altLang="en-US"/>
              <a:t>带什么回来呢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68630" y="539750"/>
            <a:ext cx="11413490" cy="5819140"/>
          </a:xfrm>
        </p:spPr>
        <p:txBody>
          <a:bodyPr/>
          <a:p>
            <a:pPr lvl="0"/>
            <a:r>
              <a:rPr lang="zh-CN" altLang="en-US"/>
              <a:t>带着惯性回来</a:t>
            </a:r>
            <a:br>
              <a:rPr lang="zh-CN" altLang="en-US"/>
            </a:br>
            <a:r>
              <a:rPr lang="zh-CN" altLang="en-US"/>
              <a:t>赌博的习气种子</a:t>
            </a:r>
            <a:br>
              <a:rPr lang="zh-CN" altLang="en-US"/>
            </a:br>
            <a:r>
              <a:rPr lang="zh-CN" altLang="en-US"/>
              <a:t>明天再去赌博</a:t>
            </a:r>
            <a:br>
              <a:rPr lang="zh-CN" altLang="en-US"/>
            </a:br>
            <a:r>
              <a:rPr lang="zh-CN" altLang="en-US"/>
              <a:t>也许赢一点</a:t>
            </a:r>
            <a:br>
              <a:rPr lang="zh-CN" altLang="en-US"/>
            </a:br>
            <a:r>
              <a:rPr lang="zh-CN" altLang="en-US"/>
              <a:t>带一些钱回来</a:t>
            </a:r>
            <a:br>
              <a:rPr lang="zh-CN" altLang="en-US"/>
            </a:br>
            <a:r>
              <a:rPr lang="zh-CN" altLang="en-US"/>
              <a:t>还带什么回来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67995" y="486410"/>
            <a:ext cx="11414125" cy="5872480"/>
          </a:xfrm>
        </p:spPr>
        <p:txBody>
          <a:bodyPr/>
          <a:p>
            <a:pPr lvl="0"/>
            <a:r>
              <a:rPr lang="zh-CN" altLang="en-US"/>
              <a:t>带一些赌博的习气</a:t>
            </a:r>
            <a:br>
              <a:rPr lang="zh-CN" altLang="en-US"/>
            </a:br>
            <a:r>
              <a:rPr lang="zh-CN" altLang="en-US"/>
              <a:t>后天再去赌博</a:t>
            </a:r>
            <a:br>
              <a:rPr lang="zh-CN" altLang="en-US"/>
            </a:br>
            <a:r>
              <a:rPr lang="zh-CN" altLang="en-US"/>
              <a:t>就这样</a:t>
            </a:r>
            <a:br>
              <a:rPr lang="zh-CN" altLang="en-US"/>
            </a:br>
            <a:r>
              <a:rPr lang="zh-CN" altLang="en-US"/>
              <a:t>到最后</a:t>
            </a:r>
            <a:br>
              <a:rPr lang="zh-CN" altLang="en-US"/>
            </a:br>
            <a:r>
              <a:rPr lang="zh-CN" altLang="en-US"/>
              <a:t>已经失控了</a:t>
            </a:r>
            <a:r>
              <a:rPr lang="en-US" altLang="zh-CN"/>
              <a:t> 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47040" y="446405"/>
            <a:ext cx="11435080" cy="5912485"/>
          </a:xfrm>
        </p:spPr>
        <p:txBody>
          <a:bodyPr/>
          <a:p>
            <a:pPr lvl="0"/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台湾以前有讲了一个</a:t>
            </a:r>
            <a:br>
              <a:rPr lang="zh-CN" altLang="en-US"/>
            </a:br>
            <a:r>
              <a:rPr lang="zh-CN" altLang="en-US"/>
              <a:t>说他去赌博</a:t>
            </a:r>
            <a:br>
              <a:rPr lang="zh-CN" altLang="en-US"/>
            </a:br>
            <a:r>
              <a:rPr lang="zh-CN" altLang="en-US"/>
              <a:t>财到什么情形</a:t>
            </a:r>
            <a:br>
              <a:rPr lang="zh-CN" altLang="en-US"/>
            </a:br>
            <a:r>
              <a:rPr lang="zh-CN" altLang="en-US"/>
              <a:t>他本来就是一个富翁</a:t>
            </a:r>
            <a:br>
              <a:rPr lang="zh-CN" altLang="en-US"/>
            </a:br>
            <a:r>
              <a:rPr lang="zh-CN" altLang="en-US"/>
              <a:t>说十个富</a:t>
            </a:r>
            <a:br>
              <a:rPr lang="zh-CN" altLang="en-US"/>
            </a:br>
            <a:r>
              <a:rPr lang="zh-CN" altLang="en-US"/>
              <a:t>九个秃头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07035" y="374650"/>
            <a:ext cx="11475085" cy="5984240"/>
          </a:xfrm>
        </p:spPr>
        <p:txBody>
          <a:bodyPr/>
          <a:p>
            <a:pPr lvl="0"/>
            <a:r>
              <a:rPr lang="zh-CN" altLang="en-US"/>
              <a:t>意思就是头发没有毛的人</a:t>
            </a:r>
            <a:br>
              <a:rPr lang="zh-CN" altLang="en-US"/>
            </a:br>
            <a:r>
              <a:rPr lang="zh-CN" altLang="en-US"/>
              <a:t>就是很容易有钱</a:t>
            </a:r>
            <a:br>
              <a:rPr lang="zh-CN" altLang="en-US"/>
            </a:br>
            <a:r>
              <a:rPr lang="zh-CN" altLang="en-US"/>
              <a:t>十富九秃</a:t>
            </a:r>
            <a:br>
              <a:rPr lang="zh-CN" altLang="en-US"/>
            </a:br>
            <a:r>
              <a:rPr lang="zh-CN" altLang="en-US"/>
              <a:t>好</a:t>
            </a:r>
            <a:r>
              <a:rPr lang="en-US" altLang="zh-CN"/>
              <a:t> </a:t>
            </a:r>
            <a:r>
              <a:rPr lang="zh-CN" altLang="en-US"/>
              <a:t>他去赌博</a:t>
            </a:r>
            <a:br>
              <a:rPr lang="zh-CN" altLang="en-US"/>
            </a:br>
            <a:r>
              <a:rPr lang="zh-CN" altLang="en-US"/>
              <a:t>哇</a:t>
            </a:r>
            <a:r>
              <a:rPr lang="en-US" altLang="zh-CN"/>
              <a:t> </a:t>
            </a:r>
            <a:r>
              <a:rPr lang="zh-CN" altLang="en-US"/>
              <a:t>被人家诈赌了</a:t>
            </a:r>
            <a:br>
              <a:rPr lang="zh-CN" altLang="en-US"/>
            </a:br>
            <a:r>
              <a:rPr lang="zh-CN" altLang="en-US"/>
              <a:t>一夕之间</a:t>
            </a:r>
            <a:br>
              <a:rPr lang="zh-CN" altLang="en-US"/>
            </a:br>
            <a:r>
              <a:rPr lang="zh-CN" altLang="en-US"/>
              <a:t>全部输光光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47040" y="383540"/>
            <a:ext cx="11435080" cy="5975350"/>
          </a:xfrm>
        </p:spPr>
        <p:txBody>
          <a:bodyPr/>
          <a:p>
            <a:pPr lvl="0"/>
            <a:r>
              <a:rPr lang="zh-CN" altLang="en-US"/>
              <a:t>后来他老婆要跟他离婚</a:t>
            </a:r>
            <a:br>
              <a:rPr lang="zh-CN" altLang="en-US"/>
            </a:br>
            <a:r>
              <a:rPr lang="zh-CN" altLang="en-US"/>
              <a:t>他为了表达自己的决心</a:t>
            </a:r>
            <a:br>
              <a:rPr lang="zh-CN" altLang="en-US"/>
            </a:br>
            <a:r>
              <a:rPr lang="zh-CN" altLang="en-US"/>
              <a:t>他像那个日本武士道的精神</a:t>
            </a:r>
            <a:br>
              <a:rPr lang="zh-CN" altLang="en-US"/>
            </a:br>
            <a:r>
              <a:rPr lang="zh-CN" altLang="en-US"/>
              <a:t>拿着刀子起来</a:t>
            </a:r>
            <a:br>
              <a:rPr lang="zh-CN" altLang="en-US"/>
            </a:br>
            <a:r>
              <a:rPr lang="zh-CN" altLang="en-US"/>
              <a:t>就把这个手指头砍断了</a:t>
            </a:r>
            <a:br>
              <a:rPr lang="zh-CN" altLang="en-US"/>
            </a:br>
            <a:r>
              <a:rPr lang="zh-CN" altLang="en-US"/>
              <a:t>砍了六个手指头</a:t>
            </a:r>
            <a:br>
              <a:rPr lang="zh-CN" altLang="en-US"/>
            </a:br>
            <a:r>
              <a:rPr lang="zh-CN" altLang="en-US"/>
              <a:t>右手第三第四第五指头砍断了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07035" y="447040"/>
            <a:ext cx="11475085" cy="5911850"/>
          </a:xfrm>
        </p:spPr>
        <p:txBody>
          <a:bodyPr/>
          <a:p>
            <a:pPr lvl="0"/>
            <a:r>
              <a:rPr lang="zh-CN" altLang="en-US"/>
              <a:t>左手三四五也砍断了</a:t>
            </a:r>
            <a:br>
              <a:rPr lang="zh-CN" altLang="en-US"/>
            </a:br>
            <a:r>
              <a:rPr lang="zh-CN" altLang="en-US"/>
              <a:t>剩下这两指</a:t>
            </a:r>
            <a:br>
              <a:rPr lang="zh-CN" altLang="en-US"/>
            </a:br>
            <a:r>
              <a:rPr lang="zh-CN" altLang="en-US"/>
              <a:t>喔</a:t>
            </a:r>
            <a:r>
              <a:rPr lang="en-US" altLang="zh-CN"/>
              <a:t> </a:t>
            </a:r>
            <a:r>
              <a:rPr lang="zh-CN" altLang="en-US"/>
              <a:t>他就做这个</a:t>
            </a:r>
            <a:br>
              <a:rPr lang="zh-CN" altLang="en-US"/>
            </a:br>
            <a:r>
              <a:rPr lang="zh-CN" altLang="en-US"/>
              <a:t>开始认真做事业</a:t>
            </a:r>
            <a:br>
              <a:rPr lang="zh-CN" altLang="en-US"/>
            </a:br>
            <a:r>
              <a:rPr lang="zh-CN" altLang="en-US"/>
              <a:t>老婆也原谅他</a:t>
            </a:r>
            <a:br>
              <a:rPr lang="zh-CN" altLang="en-US"/>
            </a:br>
            <a:r>
              <a:rPr lang="zh-CN" altLang="en-US"/>
              <a:t>变成一个</a:t>
            </a:r>
            <a:br>
              <a:rPr lang="zh-CN" altLang="en-US"/>
            </a:br>
            <a:r>
              <a:rPr lang="zh-CN" altLang="en-US"/>
              <a:t>很和乐的家庭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96875" y="529590"/>
            <a:ext cx="11485245" cy="5829300"/>
          </a:xfrm>
        </p:spPr>
        <p:txBody>
          <a:bodyPr/>
          <a:p>
            <a:pPr lvl="0"/>
            <a:r>
              <a:rPr lang="zh-CN" altLang="en-US"/>
              <a:t>可是他以前那个赌博的</a:t>
            </a:r>
            <a:br>
              <a:rPr lang="zh-CN" altLang="en-US"/>
            </a:br>
            <a:r>
              <a:rPr lang="zh-CN" altLang="en-US"/>
              <a:t>习气太重了</a:t>
            </a:r>
            <a:br>
              <a:rPr lang="zh-CN" altLang="en-US"/>
            </a:br>
            <a:r>
              <a:rPr lang="zh-CN" altLang="en-US"/>
              <a:t>抽烟酗酒玩女人</a:t>
            </a:r>
            <a:br>
              <a:rPr lang="zh-CN" altLang="en-US"/>
            </a:br>
            <a:r>
              <a:rPr lang="zh-CN" altLang="en-US"/>
              <a:t>那种习气太重了</a:t>
            </a:r>
            <a:br>
              <a:rPr lang="zh-CN" altLang="en-US"/>
            </a:br>
            <a:r>
              <a:rPr lang="zh-CN" altLang="en-US"/>
              <a:t>尤其这个赌博</a:t>
            </a:r>
            <a:br>
              <a:rPr lang="zh-CN" altLang="en-US"/>
            </a:br>
            <a:r>
              <a:rPr lang="zh-CN" altLang="en-US"/>
              <a:t>他内心里面成功了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96875" y="476885"/>
            <a:ext cx="11485245" cy="5882005"/>
          </a:xfrm>
        </p:spPr>
        <p:txBody>
          <a:bodyPr/>
          <a:p>
            <a:pPr lvl="0"/>
            <a:r>
              <a:rPr lang="zh-CN" altLang="en-US"/>
              <a:t>经过十年</a:t>
            </a:r>
            <a:r>
              <a:rPr lang="en-US" altLang="zh-CN"/>
              <a:t> </a:t>
            </a:r>
            <a:r>
              <a:rPr lang="zh-CN" altLang="en-US"/>
              <a:t>二十年的打拼</a:t>
            </a:r>
            <a:br>
              <a:rPr lang="zh-CN" altLang="en-US"/>
            </a:br>
            <a:r>
              <a:rPr lang="zh-CN" altLang="en-US"/>
              <a:t>又有钱了</a:t>
            </a:r>
            <a:br>
              <a:rPr lang="zh-CN" altLang="en-US"/>
            </a:br>
            <a:r>
              <a:rPr lang="zh-CN" altLang="en-US"/>
              <a:t>他的内心里面想说</a:t>
            </a:r>
            <a:br>
              <a:rPr lang="zh-CN" altLang="en-US"/>
            </a:br>
            <a:r>
              <a:rPr lang="zh-CN" altLang="en-US"/>
              <a:t>我现在这么有钱了</a:t>
            </a:r>
            <a:br>
              <a:rPr lang="zh-CN" altLang="en-US"/>
            </a:br>
            <a:r>
              <a:rPr lang="zh-CN" altLang="en-US"/>
              <a:t>我去赌</a:t>
            </a:r>
            <a:r>
              <a:rPr lang="en-US" altLang="zh-CN"/>
              <a:t> </a:t>
            </a:r>
            <a:r>
              <a:rPr lang="zh-CN" altLang="en-US"/>
              <a:t>小赌一下</a:t>
            </a:r>
            <a:br>
              <a:rPr lang="zh-CN" altLang="en-US"/>
            </a:br>
            <a:r>
              <a:rPr lang="zh-CN" altLang="en-US"/>
              <a:t>可是没有手了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86080" y="415925"/>
            <a:ext cx="11496040" cy="5942965"/>
          </a:xfrm>
        </p:spPr>
        <p:txBody>
          <a:bodyPr/>
          <a:p>
            <a:pPr lvl="0"/>
            <a:r>
              <a:rPr lang="zh-CN" altLang="en-US"/>
              <a:t>只剩下</a:t>
            </a:r>
            <a:br>
              <a:rPr lang="zh-CN" altLang="en-US"/>
            </a:br>
            <a:r>
              <a:rPr lang="zh-CN" altLang="en-US"/>
              <a:t>右手剩下两指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左手剩下两指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台湾有一种四色牌</a:t>
            </a:r>
            <a:br>
              <a:rPr lang="zh-CN" altLang="en-US"/>
            </a:br>
            <a:r>
              <a:rPr lang="zh-CN" altLang="en-US"/>
              <a:t>你有没看过</a:t>
            </a:r>
            <a:br>
              <a:rPr lang="zh-CN" altLang="en-US"/>
            </a:br>
            <a:r>
              <a:rPr lang="zh-CN" altLang="en-US"/>
              <a:t>四色牌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07035" y="507365"/>
            <a:ext cx="11475085" cy="5851525"/>
          </a:xfrm>
        </p:spPr>
        <p:txBody>
          <a:bodyPr/>
          <a:p>
            <a:pPr lvl="0"/>
            <a:r>
              <a:rPr lang="zh-CN" altLang="en-US"/>
              <a:t>对不对</a:t>
            </a:r>
            <a:br>
              <a:rPr lang="zh-CN" altLang="en-US"/>
            </a:br>
            <a:r>
              <a:rPr lang="zh-CN" altLang="en-US"/>
              <a:t>我有看过这样子</a:t>
            </a:r>
            <a:br>
              <a:rPr lang="zh-CN" altLang="en-US"/>
            </a:br>
            <a:r>
              <a:rPr lang="zh-CN" altLang="en-US"/>
              <a:t>像房子一样打开来</a:t>
            </a:r>
            <a:br>
              <a:rPr lang="zh-CN" altLang="en-US"/>
            </a:br>
            <a:r>
              <a:rPr lang="zh-CN" altLang="en-US"/>
              <a:t>四色牌</a:t>
            </a:r>
            <a:br>
              <a:rPr lang="zh-CN" altLang="en-US"/>
            </a:br>
            <a:r>
              <a:rPr lang="zh-CN" altLang="en-US"/>
              <a:t>有没有</a:t>
            </a:r>
            <a:br>
              <a:rPr lang="zh-CN" altLang="en-US"/>
            </a:br>
            <a:r>
              <a:rPr lang="zh-CN" altLang="en-US"/>
              <a:t>对不对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86080" y="487680"/>
            <a:ext cx="11496040" cy="5871210"/>
          </a:xfrm>
        </p:spPr>
        <p:txBody>
          <a:bodyPr/>
          <a:p>
            <a:pPr lvl="0"/>
            <a:r>
              <a:rPr lang="zh-CN" altLang="en-US"/>
              <a:t>我没有赌过</a:t>
            </a:r>
            <a:br>
              <a:rPr lang="zh-CN" altLang="en-US"/>
            </a:br>
            <a:r>
              <a:rPr lang="zh-CN" altLang="en-US"/>
              <a:t>我看过</a:t>
            </a:r>
            <a:br>
              <a:rPr lang="zh-CN" altLang="en-US"/>
            </a:br>
            <a:r>
              <a:rPr lang="zh-CN" altLang="en-US"/>
              <a:t>结果他没有手</a:t>
            </a:r>
            <a:br>
              <a:rPr lang="zh-CN" altLang="en-US"/>
            </a:br>
            <a:r>
              <a:rPr lang="zh-CN" altLang="en-US"/>
              <a:t>你知道吗</a:t>
            </a:r>
            <a:br>
              <a:rPr lang="zh-CN" altLang="en-US"/>
            </a:br>
            <a:r>
              <a:rPr lang="zh-CN" altLang="en-US"/>
              <a:t>用米筒</a:t>
            </a:r>
            <a:br>
              <a:rPr lang="zh-CN" altLang="en-US"/>
            </a:br>
            <a:r>
              <a:rPr lang="zh-CN" altLang="en-US"/>
              <a:t>像插香一样</a:t>
            </a:r>
            <a:br>
              <a:rPr lang="zh-CN" altLang="en-US"/>
            </a:br>
            <a:r>
              <a:rPr lang="zh-CN" altLang="en-US"/>
              <a:t>那种米筒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55600" y="311785"/>
            <a:ext cx="11526520" cy="6047105"/>
          </a:xfrm>
        </p:spPr>
        <p:txBody>
          <a:bodyPr/>
          <a:p>
            <a:pPr lvl="0"/>
            <a:r>
              <a:rPr lang="zh-CN" altLang="en-US"/>
              <a:t>一枝一枝地插着</a:t>
            </a:r>
            <a:br>
              <a:rPr lang="zh-CN" altLang="en-US"/>
            </a:br>
            <a:r>
              <a:rPr lang="zh-CN" altLang="en-US"/>
              <a:t>也开始就赌博了</a:t>
            </a:r>
            <a:br>
              <a:rPr lang="zh-CN" altLang="en-US"/>
            </a:br>
            <a:r>
              <a:rPr lang="zh-CN" altLang="en-US"/>
              <a:t>你就知道那种业力跟习气</a:t>
            </a:r>
            <a:br>
              <a:rPr lang="zh-CN" altLang="en-US"/>
            </a:br>
            <a:r>
              <a:rPr lang="zh-CN" altLang="en-US"/>
              <a:t>那个有多难断</a:t>
            </a:r>
            <a:br>
              <a:rPr lang="zh-CN" altLang="en-US"/>
            </a:br>
            <a:r>
              <a:rPr lang="zh-CN" altLang="en-US"/>
              <a:t>后来又倾家荡产了</a:t>
            </a:r>
            <a:br>
              <a:rPr lang="zh-CN" altLang="en-US"/>
            </a:br>
            <a:r>
              <a:rPr lang="zh-CN" altLang="en-US"/>
              <a:t>后来这个人去死了</a:t>
            </a:r>
            <a:br>
              <a:rPr lang="zh-CN" altLang="en-US"/>
            </a:br>
            <a:r>
              <a:rPr lang="zh-CN" altLang="en-US"/>
              <a:t>去上吊自杀</a:t>
            </a:r>
            <a:r>
              <a:rPr lang="en-US" altLang="zh-CN"/>
              <a:t> </a:t>
            </a:r>
            <a:r>
              <a:rPr lang="zh-CN" altLang="en-US"/>
              <a:t>没有救了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86080" y="353060"/>
            <a:ext cx="11496040" cy="6005830"/>
          </a:xfrm>
        </p:spPr>
        <p:txBody>
          <a:bodyPr/>
          <a:p>
            <a:pPr lvl="0"/>
            <a:r>
              <a:rPr lang="zh-CN" altLang="en-US"/>
              <a:t>新加坡讲的</a:t>
            </a:r>
            <a:br>
              <a:rPr lang="zh-CN" altLang="en-US"/>
            </a:br>
            <a:r>
              <a:rPr lang="zh-CN" altLang="en-US"/>
              <a:t>没有救了</a:t>
            </a:r>
            <a:br>
              <a:rPr lang="zh-CN" altLang="en-US"/>
            </a:br>
            <a:r>
              <a:rPr lang="zh-CN" altLang="en-US"/>
              <a:t>是不是</a:t>
            </a:r>
            <a:br>
              <a:rPr lang="zh-CN" altLang="en-US"/>
            </a:br>
            <a:r>
              <a:rPr lang="zh-CN" altLang="en-US"/>
              <a:t>没有救了</a:t>
            </a:r>
            <a:br>
              <a:rPr lang="zh-CN" altLang="en-US"/>
            </a:br>
            <a:r>
              <a:rPr lang="zh-CN" altLang="en-US"/>
              <a:t>因此碰到了坏朋友</a:t>
            </a:r>
            <a:br>
              <a:rPr lang="zh-CN" altLang="en-US"/>
            </a:br>
            <a:r>
              <a:rPr lang="zh-CN" altLang="en-US"/>
              <a:t>一次就好</a:t>
            </a:r>
            <a:br>
              <a:rPr lang="zh-CN" altLang="en-US"/>
            </a:br>
            <a:r>
              <a:rPr lang="zh-CN" altLang="en-US"/>
              <a:t>一百次不能碰到</a:t>
            </a:r>
            <a:r>
              <a:rPr lang="en-US" altLang="zh-CN"/>
              <a:t> </a:t>
            </a:r>
            <a:br>
              <a:rPr lang="zh-CN" altLang="en-US"/>
            </a:br>
            <a:r>
              <a:rPr lang="en-US" altLang="zh-CN"/>
              <a:t> 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05130" y="353060"/>
            <a:ext cx="11476990" cy="6005830"/>
          </a:xfrm>
        </p:spPr>
        <p:txBody>
          <a:bodyPr/>
          <a:p>
            <a:pPr lvl="0"/>
            <a:r>
              <a:rPr lang="zh-CN" altLang="en-US"/>
              <a:t>诸位</a:t>
            </a:r>
            <a:br>
              <a:rPr lang="zh-CN" altLang="en-US"/>
            </a:br>
            <a:r>
              <a:rPr lang="zh-CN" altLang="en-US"/>
              <a:t>你交了一百个朋友</a:t>
            </a:r>
            <a:br>
              <a:rPr lang="zh-CN" altLang="en-US"/>
            </a:br>
            <a:r>
              <a:rPr lang="zh-CN" altLang="en-US"/>
              <a:t>中间你不能碰到一个坏朋友</a:t>
            </a:r>
            <a:br>
              <a:rPr lang="zh-CN" altLang="en-US"/>
            </a:br>
            <a:r>
              <a:rPr lang="zh-CN" altLang="en-US"/>
              <a:t>那个坏朋友</a:t>
            </a:r>
            <a:br>
              <a:rPr lang="zh-CN" altLang="en-US"/>
            </a:br>
            <a:r>
              <a:rPr lang="zh-CN" altLang="en-US"/>
              <a:t>再加上你内心里面</a:t>
            </a:r>
            <a:br>
              <a:rPr lang="zh-CN" altLang="en-US"/>
            </a:br>
            <a:r>
              <a:rPr lang="zh-CN" altLang="en-US"/>
              <a:t>那种恶劣的惯性</a:t>
            </a:r>
            <a:br>
              <a:rPr lang="zh-CN" altLang="en-US"/>
            </a:br>
            <a:r>
              <a:rPr lang="zh-CN" altLang="en-US"/>
              <a:t>一次就倾家荡产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75920" y="405765"/>
            <a:ext cx="11506200" cy="5953125"/>
          </a:xfrm>
        </p:spPr>
        <p:txBody>
          <a:bodyPr/>
          <a:p>
            <a:pPr lvl="0"/>
            <a:r>
              <a:rPr lang="zh-CN" altLang="en-US"/>
              <a:t>所以在这里告诉</a:t>
            </a:r>
            <a:br>
              <a:rPr lang="zh-CN" altLang="en-US"/>
            </a:br>
            <a:r>
              <a:rPr lang="zh-CN" altLang="en-US"/>
              <a:t>大家一句有智慧的话</a:t>
            </a:r>
            <a:br>
              <a:rPr lang="zh-CN" altLang="en-US"/>
            </a:br>
            <a:r>
              <a:rPr lang="zh-CN" altLang="en-US"/>
              <a:t>也就是你一定</a:t>
            </a:r>
            <a:br>
              <a:rPr lang="zh-CN" altLang="en-US"/>
            </a:br>
            <a:r>
              <a:rPr lang="zh-CN" altLang="en-US"/>
              <a:t>要选择善知识</a:t>
            </a:r>
            <a:br>
              <a:rPr lang="zh-CN" altLang="en-US"/>
            </a:br>
            <a:r>
              <a:rPr lang="zh-CN" altLang="en-US"/>
              <a:t>也一定要选择</a:t>
            </a:r>
            <a:br>
              <a:rPr lang="zh-CN" altLang="en-US"/>
            </a:br>
            <a:r>
              <a:rPr lang="zh-CN" altLang="en-US"/>
              <a:t>好的同参道友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5125" y="435610"/>
            <a:ext cx="11516995" cy="5923280"/>
          </a:xfrm>
        </p:spPr>
        <p:txBody>
          <a:bodyPr/>
          <a:p>
            <a:pPr lvl="0"/>
            <a:r>
              <a:rPr lang="zh-CN" altLang="en-US"/>
              <a:t>那个懒惰的同参道友</a:t>
            </a:r>
            <a:br>
              <a:rPr lang="zh-CN" altLang="en-US"/>
            </a:br>
            <a:r>
              <a:rPr lang="zh-CN" altLang="en-US"/>
              <a:t>你千万不要去选择</a:t>
            </a:r>
            <a:br>
              <a:rPr lang="zh-CN" altLang="en-US"/>
            </a:br>
            <a:r>
              <a:rPr lang="zh-CN" altLang="en-US"/>
              <a:t>你千万不要</a:t>
            </a:r>
            <a:br>
              <a:rPr lang="zh-CN" altLang="en-US"/>
            </a:br>
            <a:r>
              <a:rPr lang="zh-CN" altLang="en-US"/>
              <a:t>那个整天看电视的</a:t>
            </a:r>
            <a:br>
              <a:rPr lang="zh-CN" altLang="en-US"/>
            </a:br>
            <a:r>
              <a:rPr lang="zh-CN" altLang="en-US"/>
              <a:t>你千万不要学他一样</a:t>
            </a:r>
            <a:br>
              <a:rPr lang="zh-CN" altLang="en-US"/>
            </a:br>
            <a:r>
              <a:rPr lang="zh-CN" altLang="en-US"/>
              <a:t>说</a:t>
            </a:r>
            <a:r>
              <a:rPr lang="en-US" altLang="zh-CN"/>
              <a:t> </a:t>
            </a:r>
            <a:r>
              <a:rPr lang="zh-CN" altLang="en-US"/>
              <a:t>阿弥陀佛</a:t>
            </a:r>
            <a:br>
              <a:rPr lang="zh-CN" altLang="en-US"/>
            </a:br>
            <a:r>
              <a:rPr lang="zh-CN" altLang="en-US"/>
              <a:t>看韩剧看到凌晨两点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95605" y="487680"/>
            <a:ext cx="11486515" cy="5871210"/>
          </a:xfrm>
        </p:spPr>
        <p:txBody>
          <a:bodyPr/>
          <a:p>
            <a:pPr lvl="0"/>
            <a:r>
              <a:rPr lang="zh-CN" altLang="en-US"/>
              <a:t>阿弥陀佛</a:t>
            </a:r>
            <a:r>
              <a:rPr lang="en-US" altLang="zh-CN"/>
              <a:t> </a:t>
            </a:r>
            <a:r>
              <a:rPr lang="zh-CN" altLang="en-US"/>
              <a:t>那个光盘一借来</a:t>
            </a:r>
            <a:br>
              <a:rPr lang="zh-CN" altLang="en-US"/>
            </a:br>
            <a:r>
              <a:rPr lang="zh-CN" altLang="en-US"/>
              <a:t>看到凌晨</a:t>
            </a:r>
            <a:br>
              <a:rPr lang="zh-CN" altLang="en-US"/>
            </a:br>
            <a:r>
              <a:rPr lang="zh-CN" altLang="en-US"/>
              <a:t>他也说他自己在研究佛法</a:t>
            </a:r>
            <a:br>
              <a:rPr lang="zh-CN" altLang="en-US"/>
            </a:br>
            <a:r>
              <a:rPr lang="zh-CN" altLang="en-US"/>
              <a:t>有人这样子精进佛道</a:t>
            </a:r>
            <a:br>
              <a:rPr lang="zh-CN" altLang="en-US"/>
            </a:br>
            <a:r>
              <a:rPr lang="zh-CN" altLang="en-US"/>
              <a:t>看韩剧看到凌晨两点的吗</a:t>
            </a:r>
            <a:br>
              <a:rPr lang="zh-CN" altLang="en-US"/>
            </a:br>
            <a:r>
              <a:rPr lang="zh-CN" altLang="en-US"/>
              <a:t>有</a:t>
            </a:r>
            <a:r>
              <a:rPr lang="en-US" altLang="zh-CN"/>
              <a:t> </a:t>
            </a:r>
            <a:r>
              <a:rPr lang="zh-CN" altLang="en-US"/>
              <a:t>那个人不能讲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15290" y="537845"/>
            <a:ext cx="11466830" cy="5821045"/>
          </a:xfrm>
        </p:spPr>
        <p:txBody>
          <a:bodyPr/>
          <a:p>
            <a:pPr lvl="0"/>
            <a:r>
              <a:rPr lang="zh-CN" altLang="en-US"/>
              <a:t>你看</a:t>
            </a:r>
            <a:r>
              <a:rPr lang="en-US" altLang="zh-CN"/>
              <a:t> </a:t>
            </a:r>
            <a:r>
              <a:rPr lang="zh-CN" altLang="en-US"/>
              <a:t>多悲哀</a:t>
            </a:r>
            <a:br>
              <a:rPr lang="zh-CN" altLang="en-US"/>
            </a:br>
            <a:r>
              <a:rPr lang="zh-CN" altLang="en-US"/>
              <a:t>他也说他在学佛</a:t>
            </a:r>
            <a:br>
              <a:rPr lang="zh-CN" altLang="en-US"/>
            </a:br>
            <a:r>
              <a:rPr lang="zh-CN" altLang="en-US"/>
              <a:t>所以那种恶劣的习气</a:t>
            </a:r>
            <a:br>
              <a:rPr lang="zh-CN" altLang="en-US"/>
            </a:br>
            <a:r>
              <a:rPr lang="zh-CN" altLang="en-US"/>
              <a:t>一培养起来</a:t>
            </a:r>
            <a:br>
              <a:rPr lang="zh-CN" altLang="en-US"/>
            </a:br>
            <a:r>
              <a:rPr lang="zh-CN" altLang="en-US"/>
              <a:t>表面上他好像在学佛</a:t>
            </a:r>
            <a:br>
              <a:rPr lang="zh-CN" altLang="en-US"/>
            </a:br>
            <a:r>
              <a:rPr lang="zh-CN" altLang="en-US"/>
              <a:t>可是控制不了</a:t>
            </a:r>
            <a:br>
              <a:rPr lang="zh-CN" altLang="en-US"/>
            </a:br>
            <a:r>
              <a:rPr lang="zh-CN" altLang="en-US"/>
              <a:t>对相上那么错误的习气跟引力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07035" y="435610"/>
            <a:ext cx="11475085" cy="5923280"/>
          </a:xfrm>
        </p:spPr>
        <p:txBody>
          <a:bodyPr/>
          <a:p>
            <a:pPr lvl="0"/>
            <a:r>
              <a:rPr lang="zh-CN" altLang="en-US"/>
              <a:t>因此哲学家讲了一句话</a:t>
            </a:r>
            <a:br>
              <a:rPr lang="zh-CN" altLang="en-US"/>
            </a:br>
            <a:r>
              <a:rPr lang="zh-CN" altLang="en-US"/>
              <a:t>说</a:t>
            </a:r>
            <a:r>
              <a:rPr lang="en-US" altLang="zh-CN"/>
              <a:t> </a:t>
            </a:r>
            <a:r>
              <a:rPr lang="zh-CN" altLang="en-US"/>
              <a:t>关键时刻</a:t>
            </a:r>
            <a:br>
              <a:rPr lang="zh-CN" altLang="en-US"/>
            </a:br>
            <a:r>
              <a:rPr lang="zh-CN" altLang="en-US"/>
              <a:t>赢家总是挺身而出</a:t>
            </a:r>
            <a:br>
              <a:rPr lang="zh-CN" altLang="en-US"/>
            </a:br>
            <a:r>
              <a:rPr lang="zh-CN" altLang="en-US"/>
              <a:t>今天推广正法正是如此</a:t>
            </a:r>
            <a:br>
              <a:rPr lang="zh-CN" altLang="en-US"/>
            </a:br>
            <a:r>
              <a:rPr lang="zh-CN" altLang="en-US"/>
              <a:t>关键时刻赢家</a:t>
            </a:r>
            <a:br>
              <a:rPr lang="zh-CN" altLang="en-US"/>
            </a:br>
            <a:r>
              <a:rPr lang="zh-CN" altLang="en-US"/>
              <a:t>总是挺身而出</a:t>
            </a:r>
            <a:br>
              <a:rPr lang="zh-CN" altLang="en-US"/>
            </a:br>
            <a:r>
              <a:rPr lang="zh-CN" altLang="en-US"/>
              <a:t>修行也是一样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96875" y="415925"/>
            <a:ext cx="11485245" cy="5942965"/>
          </a:xfrm>
        </p:spPr>
        <p:txBody>
          <a:bodyPr/>
          <a:p>
            <a:pPr lvl="0"/>
            <a:r>
              <a:rPr lang="zh-CN" altLang="en-US"/>
              <a:t>你想赢得</a:t>
            </a:r>
            <a:br>
              <a:rPr lang="zh-CN" altLang="en-US"/>
            </a:br>
            <a:r>
              <a:rPr lang="zh-CN" altLang="en-US"/>
              <a:t>这一辈子修行的赢</a:t>
            </a:r>
            <a:br>
              <a:rPr lang="zh-CN" altLang="en-US"/>
            </a:br>
            <a:r>
              <a:rPr lang="zh-CN" altLang="en-US"/>
              <a:t>你一定要挺身而出</a:t>
            </a:r>
            <a:br>
              <a:rPr lang="zh-CN" altLang="en-US"/>
            </a:br>
            <a:r>
              <a:rPr lang="zh-CN" altLang="en-US"/>
              <a:t>推广正法也是这样子</a:t>
            </a:r>
            <a:br>
              <a:rPr lang="zh-CN" altLang="en-US"/>
            </a:br>
            <a:r>
              <a:rPr lang="zh-CN" altLang="en-US"/>
              <a:t>现在</a:t>
            </a:r>
            <a:br>
              <a:rPr lang="zh-CN" altLang="en-US"/>
            </a:br>
            <a:r>
              <a:rPr lang="zh-CN" altLang="en-US"/>
              <a:t>那么你想要让正法能够重现</a:t>
            </a:r>
            <a:br>
              <a:rPr lang="zh-CN" altLang="en-US"/>
            </a:br>
            <a:r>
              <a:rPr lang="zh-CN" altLang="en-US"/>
              <a:t>这个现在是关键时刻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76555" y="403860"/>
            <a:ext cx="11505565" cy="5955030"/>
          </a:xfrm>
        </p:spPr>
        <p:txBody>
          <a:bodyPr/>
          <a:p>
            <a:pPr lvl="0"/>
            <a:r>
              <a:rPr lang="zh-CN" altLang="en-US"/>
              <a:t>我们不是常常讲</a:t>
            </a:r>
            <a:br>
              <a:rPr lang="zh-CN" altLang="en-US"/>
            </a:br>
            <a:r>
              <a:rPr lang="zh-CN" altLang="en-US"/>
              <a:t>要做大功德</a:t>
            </a:r>
            <a:r>
              <a:rPr lang="en-US" altLang="zh-CN"/>
              <a:t> </a:t>
            </a:r>
            <a:r>
              <a:rPr lang="zh-CN" altLang="en-US"/>
              <a:t>大功德吗</a:t>
            </a:r>
            <a:br>
              <a:rPr lang="zh-CN" altLang="en-US"/>
            </a:br>
            <a:r>
              <a:rPr lang="zh-CN" altLang="en-US"/>
              <a:t>所以在经典里面说</a:t>
            </a:r>
            <a:br>
              <a:rPr lang="zh-CN" altLang="en-US"/>
            </a:br>
            <a:r>
              <a:rPr lang="zh-CN" altLang="en-US"/>
              <a:t>在所有的功德里面</a:t>
            </a:r>
            <a:br>
              <a:rPr lang="zh-CN" altLang="en-US"/>
            </a:br>
            <a:r>
              <a:rPr lang="zh-CN" altLang="en-US"/>
              <a:t>传法的功德最大</a:t>
            </a:r>
            <a:br>
              <a:rPr lang="zh-CN" altLang="en-US"/>
            </a:br>
            <a:r>
              <a:rPr lang="zh-CN" altLang="en-US"/>
              <a:t>诸功德当中</a:t>
            </a:r>
            <a:br>
              <a:rPr lang="zh-CN" altLang="en-US"/>
            </a:br>
            <a:r>
              <a:rPr lang="zh-CN" altLang="en-US"/>
              <a:t>帮助推广正法的功德的最大</a:t>
            </a:r>
            <a:r>
              <a:rPr lang="en-US" altLang="zh-CN"/>
              <a:t> </a:t>
            </a: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tags/tag1.xml><?xml version="1.0" encoding="utf-8"?>
<p:tagLst xmlns:p="http://schemas.openxmlformats.org/presentationml/2006/main">
  <p:tag name="commondata" val="eyJoZGlkIjoiMTAyMzJkOGNiMDEyZDQzM2FkNGM4ODJmZGE4NDczMDMifQ=="/>
</p:tagLst>
</file>

<file path=ppt/theme/theme1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2">
      <a:majorFont>
        <a:latin typeface="Franklin Gothic Medium"/>
        <a:ea typeface="微软雅黑"/>
        <a:cs typeface=""/>
      </a:majorFont>
      <a:minorFont>
        <a:latin typeface="Franklin Gothic Book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>
          <a:lnSpc>
            <a:spcPct val="130000"/>
          </a:lnSpc>
          <a:defRPr sz="3100" b="1"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4992</Words>
  <Application>WPS 演示</Application>
  <PresentationFormat>自定义</PresentationFormat>
  <Paragraphs>223</Paragraphs>
  <Slides>103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103</vt:i4>
      </vt:variant>
    </vt:vector>
  </HeadingPairs>
  <TitlesOfParts>
    <vt:vector size="112" baseType="lpstr">
      <vt:lpstr>Arial</vt:lpstr>
      <vt:lpstr>宋体</vt:lpstr>
      <vt:lpstr>Wingdings</vt:lpstr>
      <vt:lpstr>微软雅黑</vt:lpstr>
      <vt:lpstr>Franklin Gothic Book</vt:lpstr>
      <vt:lpstr>Arial Unicode MS</vt:lpstr>
      <vt:lpstr>Franklin Gothic Medium</vt:lpstr>
      <vt:lpstr>Calibri</vt:lpstr>
      <vt:lpstr>2_Office 主题</vt:lpstr>
      <vt:lpstr>大慧 如果欲令自心的无明 由妄想所产生的三有 三界的苦来息灭 这个时候你一定 要做一种动作</vt:lpstr>
      <vt:lpstr>就是你必须先灭去 无知的为因 爱业为缘 这个因缘一灭 三有的苦就息灭了 </vt:lpstr>
      <vt:lpstr>PowerPoint 演示文稿</vt:lpstr>
      <vt:lpstr>你一定要了解 自心所现的 如幻的境界 随着佛陀所教导 而能够了悟 诸法如幻的境界 </vt:lpstr>
      <vt:lpstr>不实在的 空无自性的 随着这个佛 所教导的正知正见 那么你自然便一切境界 顿然寂灭 </vt:lpstr>
      <vt:lpstr>一切三有因缘 业果的苦 就会息灭 所以 什么是佛法 就是息灭一切的痛苦 烦恼无知 </vt:lpstr>
      <vt:lpstr>因此 如果我们一直觉得说 我们这一辈子没钱 我们很烦恼 那么你想想看 还有比我们更可怜的人 </vt:lpstr>
      <vt:lpstr>我小时候啊 因为我们很穷 有时候上学 在学校里面也看到 这个大概在五十几年前 台湾经济还不怎么发达的时候 </vt:lpstr>
      <vt:lpstr>很多人 乡下啦 都打赤脚去上课 没有钱买鞋子 那么以前都会哭泣 跟妈妈吵闹 我们没有鞋子穿 都是打赤脚 </vt:lpstr>
      <vt:lpstr>那么以前有时候 我会哭泣啊 难过啊 后来慢慢长大了 当你哭泣 没有鞋子穿的时候 要想一想 有的人 没有两只脚 </vt:lpstr>
      <vt:lpstr>当你哭泣 没有鞋子 穿的时候 应当想一想 有的人 没有两只脚 </vt:lpstr>
      <vt:lpstr>所以 佛法就是 让你转念 观知足 快乐就在当下 </vt:lpstr>
      <vt:lpstr>我们没有鞋子穿 很不幸 家里很穷 是不是 可是有的人 连两脚都没有 那一辈子怎么办 </vt:lpstr>
      <vt:lpstr>这样子 转念一下 那个不满意的 不知足的苦 就息灭了  </vt:lpstr>
      <vt:lpstr>“妄想三有苦” “妄想”就是无明 有一个人问师父 什么是无明 就是你的妄想 </vt:lpstr>
      <vt:lpstr>那师父 什么是妄想 就是无明  没智慧 什么是无明 就是你的妄想 就是这样子  </vt:lpstr>
      <vt:lpstr>即由“妄想”所生 之“三有” 之“苦”果 我们今生今世 来到了这个三界 六道轮回 </vt:lpstr>
      <vt:lpstr>欲有 色有 无色有 “三有” 即三界 为欲有 色有 无色有  诸位 人生已经很苦了 不要火上加油 </vt:lpstr>
      <vt:lpstr>也就是说 人生这个业报真的很苦了 意思不要火上加油 不要再 妄执 妄分别 再妄动 就是不要把不幸 再变成不幸大不幸 </vt:lpstr>
      <vt:lpstr>我们生命当中 来到六道轮回 真的很不幸 可以我们把不幸 化做幸运之人 就是把它转换 变成菩提的道业 </vt:lpstr>
      <vt:lpstr>所以学佛 是非常快乐的事情 学佛是 非常智慧的事情 学佛也是 非常幸福的一件事情 </vt:lpstr>
      <vt:lpstr>学佛能令 一切众生 彻底觉悟 人生宇宙 诸法如幻 那既然诸法如幻 就像六祖讲的 </vt:lpstr>
      <vt:lpstr>本来无一物 何处惹尘埃 我们今天 为什么会烦恼 就是一直惹尘埃 </vt:lpstr>
      <vt:lpstr>众生就是没什么事 他讲话 他就会讲几句伤人的话 闲在那边没事 他就会有一些动作伤害人家 就是很奇怪的咧 </vt:lpstr>
      <vt:lpstr>大家朋友讲了讲一些好话 突然间就冒一句 也不管对方能不能接受 就伤人 这个就是众生的妄动 </vt:lpstr>
      <vt:lpstr>这个坏的习惯 要稍微调整一下 改一下 要不然有时候 你会惹上杀身之祸 宁可得罪一千个君子 不可得罪一个小人 </vt:lpstr>
      <vt:lpstr>得罪一千个君子 他可以原谅你的 我告诉你 你得罪一个小人 四个字 没完没了 你要跟他讲道理 </vt:lpstr>
      <vt:lpstr>哇 他那个道理 比你讲得更清楚 更会讲话 那个有理扯不清的 你只要落入语言 每一个人都有 自己的角度来辩论 </vt:lpstr>
      <vt:lpstr>你上法院看就知道了 原告跟被告 哪一个不是说自己是对的 被抓去关的人 每一个人都讲我没有罪呀 就是这样子 大家都会辩论的 </vt:lpstr>
      <vt:lpstr>这世间法  你看 正反两面 大家都会有辩论的 这个势均力敌 何况说没有见性的凡夫 </vt:lpstr>
      <vt:lpstr>他一定会在法上翻来覆地 一定要在语言文字里面 还搞个什么出来 辩论只有几个字做结束 大家都很累 大家都很苦 不会有结果 </vt:lpstr>
      <vt:lpstr>因为有胜负心 我辩论就是想要赢你 大家到最后 就变成不愉快 兄弟姐妹因为辩论 你看 闹得不愉快 是不是啊 </vt:lpstr>
      <vt:lpstr>你看台湾那个选举 就是这样 蓝 绿的 你看 夫妻之间合不来 兄弟也合不来 本来兄弟搞得很好 一讲到政治 </vt:lpstr>
      <vt:lpstr>你看 哥哥就住在隔壁 弟弟也住在隔壁 两个老死不相往来 中间还要画一条线 这个就是知见的可怕 我这里没有这样子的  </vt:lpstr>
      <vt:lpstr>“无知 爱业缘灭” “无知” 即是无明 此为根本无明 或称发业无明 什么叫做发业无明 简单讲就是种子 </vt:lpstr>
      <vt:lpstr>“爱业”即是润业无明 能够滋润这个无明 简单讲 种子起现行 现行又薰种子 这个无知 就起这个爱业 </vt:lpstr>
      <vt:lpstr>这种子起现行 这个爱业 又薰习种子 又变成无知的种子 所以根本无明会出现 变成润业无明 </vt:lpstr>
      <vt:lpstr>这个润业无明 也离不开根本无明 两个无明就是这样子 交叉的 种子起现行 现行薰种子 </vt:lpstr>
      <vt:lpstr>无知起爱业 爱业又薰无知 所以不得解脱 所以 我常常庆幸 真的在大学一年级 听到了佛陀的正法 </vt:lpstr>
      <vt:lpstr>就知道这一条 是人生宇宙 究竟的真理 也唯有这一条路 能够让我们过得 知足快乐跟幸福 </vt:lpstr>
      <vt:lpstr>所以师父珍惜每一个 跨进文殊讲堂的 乃至你距离我  遥远的地方  听说在接近 俄罗斯的地方 也有人在看师父的光盘 </vt:lpstr>
      <vt:lpstr>我也觉得很安慰 乃至你离我 很远 或者美国也有 离师父几万公里 也没关系 我都替你赞叹来随喜 你真的很有善根 </vt:lpstr>
      <vt:lpstr>所以这个佛法的善根 并不是说住在 你的四周围的人 你看 我们那个法会 这些流浪汉 哪里有几个来听经闻法的 </vt:lpstr>
      <vt:lpstr>对不对 那我们住在对面栋的 有多少户呢 有来吗 没有 很少 很少  是不是 </vt:lpstr>
      <vt:lpstr>可是有的人 就是从几万公里来的 这个缘 它就是不一样 所以一跨进文殊讲堂 师父都是非常非常珍惜跟赞叹 你毕竟是不简单的善根 </vt:lpstr>
      <vt:lpstr>“缘”是因缘 无知是惑 爱业是业 以有起惑 与造业的因缘 故有上一句所说的 三有的苦果 </vt:lpstr>
      <vt:lpstr>先说果 后说因 令人由果推因 欲求果灭 必须灭因 三有的苦 怎么来的 </vt:lpstr>
      <vt:lpstr>三有的苦 因为无知 还有爱业而来的 而灭因之法 则是下面一句所说的 “自心所现幻境随见” </vt:lpstr>
      <vt:lpstr>意思就是 如果你有佛的正见 就见一切法 在你心中 是如幻显现 就是你一切相 </vt:lpstr>
      <vt:lpstr>都是幻现 在你心境当中 没有真实体 那没有真实体 你随着你的佛的正见 所教导的正见 那么一切痛苦就结束了 </vt:lpstr>
      <vt:lpstr>为什么要学佛 就是要结束我们的烦恼 就是结束我们的痛苦 所以为什么说 佛有四种清净 身净 语净 意净 戒净 为什么 </vt:lpstr>
      <vt:lpstr>因为身会造业 语会造业 意会造业 还有不持戒律也会造业 因此这个业力就变成三有之苦 想要灭三有之苦 就必须要进入佛的领域 </vt:lpstr>
      <vt:lpstr>要进入佛的领域有四种清净 身净 语净 意净 戒净 这样你才不会 被业力牵得团团转 但是凡夫俗子很难 所以师父一直告诉大家说 有一个办法很容易的 </vt:lpstr>
      <vt:lpstr>就是你去买一台念佛机 像师父现在来讲的话 我每天都要持“大悲咒” 我去买了 请了一台 什么十段录的方式 来放 南无喝啰怛那哆啰夜耶 </vt:lpstr>
      <vt:lpstr>我就开始绕佛 我就开始念佛 然后加持一瓶大悲咒水 然后自己念自己喝 旁边没有人 在客厅自己念自己喝 </vt:lpstr>
      <vt:lpstr>如果你们要喝 我再分你们一点 就是念大悲咒水 这样一直念 再来大悲咒功课做完了 就是念阿弥陀佛 先念六字的 </vt:lpstr>
      <vt:lpstr>南无阿弥陀佛 到最后就是 念那个中快版的 阿弥陀佛 在座诸位 你看师父四十年的辛苦 我们对禅净律密都有理解 </vt:lpstr>
      <vt:lpstr>我们还是如实 这么扎实地 事相在修行的 不能说空谈理论的 诸位 第一义谛必须有经验 称为经验第一义谛 </vt:lpstr>
      <vt:lpstr>这个叫做经验第一义谛 不是空谈理论的 我都觉悟了 我见了真如了 我也不必这么麻烦 整天在那边无所事事 </vt:lpstr>
      <vt:lpstr>打开电视 把无明烦恼当做是洒脱 把造业当作是一种随缘 一种喜悦 现在众生 “什么是业 什么是解脱” 已经搞不清楚了 </vt:lpstr>
      <vt:lpstr>每天看电视 就说我心 如如不动就好了 可是他控制不了 看电视的力道 </vt:lpstr>
      <vt:lpstr>因此 我们在还没有 证圣果的时候 完全会借重的 假圣人的境界 来帮助自己的私欲 没有那种功夫 </vt:lpstr>
      <vt:lpstr>讲的都是圣人的话 这个就是众生 最大的毛病 有落差 而自己没有觉悟到 这个叫做 经验第一义谛 </vt:lpstr>
      <vt:lpstr>因此如果你觉得 对佛法有所体悟的人 不可以把“解” 当做“证” 所以为什么修禅的人 很多都是走错路 就是把“解”当做“证” </vt:lpstr>
      <vt:lpstr>他就不念佛也不持咒 他认为自性就是佛 对不对 他完全不念佛 也不持咒 也不拜佛 也统统不要 </vt:lpstr>
      <vt:lpstr>如果果真有六祖大师的 那种的功夫 那没话说 对不对 或者《传心法要》 里面所讲的 或者是达摩大师 六祖 </vt:lpstr>
      <vt:lpstr>这些功夫那没话说 但是如果没有这种功夫 我劝你还是老实念佛 这个还是最重要的 所以 因为众生不了解 自心所现幻的境界 </vt:lpstr>
      <vt:lpstr>随佛所教导 而有正见 那么这样就可以息灭 那么众生没办法 又不学佛 那么就有什么 有业力 </vt:lpstr>
      <vt:lpstr>这哲学家讲了一句 非常非常好的话 说业力 什么是业力呢 有一个比喻 讲得真是贴切 </vt:lpstr>
      <vt:lpstr>他说 业力就像 死亡与缴税 非做不行 没有选择 除非好好修行 </vt:lpstr>
      <vt:lpstr>还讲得真是好 业力就像死亡 意思就是 你因缘到了 你不得不死 你没得抗拒的 还有缴税 </vt:lpstr>
      <vt:lpstr>诸位 哪一个政府 不收税金呢 哪一个都要缴税 像我 我也是要缴税的 还缴税是不是  </vt:lpstr>
      <vt:lpstr>所以 业力它就像 死亡与缴税 非做不行 没有办法 没得选择 除非要好好地修行 </vt:lpstr>
      <vt:lpstr>什么是业力呢 爱情是走火的友情 业力是走火的惯性 唉呀 讲得真是一针见血  </vt:lpstr>
      <vt:lpstr>再讲一遍 爱情是走火的友情 什么叫做走火 就是已经过度的友情了 所以有的人告诉我们说 男女之间 没有真正的友情 到最后就一定会变成爱情 </vt:lpstr>
      <vt:lpstr>但有的人讲说 这样讲太偏激了 男女之间还是 有真正纯粹的友谊 反正各执己见 </vt:lpstr>
      <vt:lpstr>爱情是走火的友情 这两个相处在一起 本来是说这个人很丑 这个女孩子长得很漂亮 可是很奇怪 最后就嫁给他 </vt:lpstr>
      <vt:lpstr>奇怪 这个男人怎么看 怎么看都不比我好看 为什么这么漂亮的姑娘 会嫁给他呢 没有什么 那就是业力所牵 </vt:lpstr>
      <vt:lpstr>那种好跟坏 难看跟好看 这个不一定的 看久了 缘 它就会浮上来的 是不是 </vt:lpstr>
      <vt:lpstr>看了这个人的 长得这个长相 实在是有待参考的 可是就是 有人会爱上他 对不对 叫做爱情是走火的友情 </vt:lpstr>
      <vt:lpstr>业力是走火的惯性 走火的惯性就是这个人 比如说 哲学家讲的 起先我们造成了惯性 后来惯性变成我们的主人 这句话讲得一针见血 </vt:lpstr>
      <vt:lpstr>什么是业力呢 叫做走火的惯性 比如说 今天你去赌博 输光了 没有带钱回来 带什么回来呢 </vt:lpstr>
      <vt:lpstr>带着惯性回来 赌博的习气种子 明天再去赌博 也许赢一点 带一些钱回来 还带什么回来 </vt:lpstr>
      <vt:lpstr>带一些赌博的习气 后天再去赌博 就这样 到最后 已经失控了  </vt:lpstr>
      <vt:lpstr>所以 台湾以前有讲了一个 说他去赌博 财到什么情形 他本来就是一个富翁 说十个富 九个秃头 </vt:lpstr>
      <vt:lpstr>意思就是头发没有毛的人 就是很容易有钱 十富九秃 好 他去赌博 哇 被人家诈赌了 一夕之间 全部输光光 </vt:lpstr>
      <vt:lpstr>后来他老婆要跟他离婚 他为了表达自己的决心 他像那个日本武士道的精神 拿着刀子起来 就把这个手指头砍断了 砍了六个手指头 右手第三第四第五指头砍断了 </vt:lpstr>
      <vt:lpstr>左手三四五也砍断了 剩下这两指 喔 他就做这个 开始认真做事业 老婆也原谅他 变成一个 很和乐的家庭 </vt:lpstr>
      <vt:lpstr>可是他以前那个赌博的 习气太重了 抽烟酗酒玩女人 那种习气太重了 尤其这个赌博 他内心里面成功了 </vt:lpstr>
      <vt:lpstr>经过十年 二十年的打拼 又有钱了 他的内心里面想说 我现在这么有钱了 我去赌 小赌一下 可是没有手了 </vt:lpstr>
      <vt:lpstr>只剩下 右手剩下两指  左手剩下两指  台湾有一种四色牌 你有没看过 四色牌</vt:lpstr>
      <vt:lpstr>对不对 我有看过这样子 像房子一样打开来 四色牌 有没有 对不对 </vt:lpstr>
      <vt:lpstr>我没有赌过 我看过 结果他没有手 你知道吗 用米筒 像插香一样 那种米筒</vt:lpstr>
      <vt:lpstr>一枝一枝地插着 也开始就赌博了 你就知道那种业力跟习气 那个有多难断 后来又倾家荡产了 后来这个人去死了 去上吊自杀 没有救了</vt:lpstr>
      <vt:lpstr>新加坡讲的 没有救了 是不是 没有救了 因此碰到了坏朋友 一次就好 一百次不能碰到   </vt:lpstr>
      <vt:lpstr>诸位 你交了一百个朋友 中间你不能碰到一个坏朋友 那个坏朋友 再加上你内心里面 那种恶劣的惯性 一次就倾家荡产 </vt:lpstr>
      <vt:lpstr>所以在这里告诉 大家一句有智慧的话 也就是你一定 要选择善知识 也一定要选择 好的同参道友 </vt:lpstr>
      <vt:lpstr>那个懒惰的同参道友 你千万不要去选择 你千万不要 那个整天看电视的 你千万不要学他一样 说 阿弥陀佛 看韩剧看到凌晨两点 </vt:lpstr>
      <vt:lpstr>阿弥陀佛 那个光盘一借来 看到凌晨 他也说他自己在研究佛法 有人这样子精进佛道 看韩剧看到凌晨两点的吗 有 那个人不能讲 </vt:lpstr>
      <vt:lpstr>你看 多悲哀 他也说他在学佛 所以那种恶劣的习气 一培养起来 表面上他好像在学佛 可是控制不了 对相上那么错误的习气跟引力 </vt:lpstr>
      <vt:lpstr>因此哲学家讲了一句话 说 关键时刻 赢家总是挺身而出 今天推广正法正是如此 关键时刻赢家 总是挺身而出 修行也是一样 </vt:lpstr>
      <vt:lpstr>你想赢得 这一辈子修行的赢 你一定要挺身而出 推广正法也是这样子 现在 那么你想要让正法能够重现 这个现在是关键时刻 </vt:lpstr>
      <vt:lpstr>我们不是常常讲 要做大功德 大功德吗 所以在经典里面说 在所有的功德里面 传法的功德最大 诸功德当中 帮助推广正法的功德的最大                          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Saint</dc:creator>
  <cp:lastModifiedBy>HP</cp:lastModifiedBy>
  <cp:revision>609</cp:revision>
  <dcterms:created xsi:type="dcterms:W3CDTF">2021-05-28T09:46:00Z</dcterms:created>
  <dcterms:modified xsi:type="dcterms:W3CDTF">2023-12-24T23:38:54Z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20F497168B84419890D9AF1CC28AF20C_13</vt:lpwstr>
  </property>
  <property fmtid="{D5CDD505-2E9C-101B-9397-08002B2CF9AE}" pid="3" name="KSOProductBuildVer">
    <vt:lpwstr>2052-12.1.0.15990</vt:lpwstr>
  </property>
</Properties>
</file>