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3"/>
  </p:notesMasterIdLst>
  <p:handoutMasterIdLst>
    <p:handoutMasterId r:id="rId104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</p:sldIdLst>
  <p:sldSz cx="12190095" cy="6859270"/>
  <p:notesSz cx="6858000" cy="9144000"/>
  <p:custDataLst>
    <p:tags r:id="rId108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8" Type="http://schemas.openxmlformats.org/officeDocument/2006/relationships/tags" Target="tags/tag1.xml"/><Relationship Id="rId107" Type="http://schemas.openxmlformats.org/officeDocument/2006/relationships/tableStyles" Target="tableStyles.xml"/><Relationship Id="rId106" Type="http://schemas.openxmlformats.org/officeDocument/2006/relationships/viewProps" Target="viewProps.xml"/><Relationship Id="rId105" Type="http://schemas.openxmlformats.org/officeDocument/2006/relationships/presProps" Target="presProps.xml"/><Relationship Id="rId104" Type="http://schemas.openxmlformats.org/officeDocument/2006/relationships/handoutMaster" Target="handoutMasters/handoutMaster1.xml"/><Relationship Id="rId103" Type="http://schemas.openxmlformats.org/officeDocument/2006/relationships/notesMaster" Target="notesMasters/notesMaster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45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以前我看不懂的</a:t>
            </a:r>
            <a:br>
              <a:rPr lang="zh-CN" altLang="en-US"/>
            </a:br>
            <a:r>
              <a:rPr lang="zh-CN" altLang="en-US"/>
              <a:t>原来就是</a:t>
            </a:r>
            <a:br>
              <a:rPr lang="zh-CN" altLang="en-US"/>
            </a:br>
            <a:r>
              <a:rPr lang="zh-CN" altLang="en-US"/>
              <a:t>在这个地方</a:t>
            </a:r>
            <a:br>
              <a:rPr lang="zh-CN" altLang="en-US"/>
            </a:br>
            <a:r>
              <a:rPr lang="zh-CN" altLang="en-US"/>
              <a:t>突破了</a:t>
            </a:r>
            <a:br>
              <a:rPr lang="zh-CN" altLang="en-US"/>
            </a:br>
            <a:r>
              <a:rPr lang="zh-CN" altLang="en-US"/>
              <a:t>现在我知道了</a:t>
            </a:r>
            <a:br>
              <a:rPr lang="zh-CN" altLang="en-US"/>
            </a:br>
            <a:r>
              <a:rPr lang="zh-CN" altLang="en-US"/>
              <a:t>所以听经闻法</a:t>
            </a:r>
            <a:br>
              <a:rPr lang="zh-CN" altLang="en-US"/>
            </a:br>
            <a:r>
              <a:rPr lang="zh-CN" altLang="en-US"/>
              <a:t>就是熏习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既然恒常不变</a:t>
            </a:r>
            <a:br>
              <a:rPr lang="zh-CN" altLang="en-US"/>
            </a:br>
            <a:r>
              <a:rPr lang="zh-CN" altLang="en-US"/>
              <a:t>就更进一步</a:t>
            </a:r>
            <a:br>
              <a:rPr lang="zh-CN" altLang="en-US"/>
            </a:br>
            <a:r>
              <a:rPr lang="zh-CN" altLang="en-US"/>
              <a:t>破斥邪说</a:t>
            </a:r>
            <a:br>
              <a:rPr lang="zh-CN" altLang="en-US"/>
            </a:br>
            <a:r>
              <a:rPr lang="zh-CN" altLang="en-US"/>
              <a:t>集合起来的妄见</a:t>
            </a:r>
            <a:br>
              <a:rPr lang="zh-CN" altLang="en-US"/>
            </a:br>
            <a:r>
              <a:rPr lang="zh-CN" altLang="en-US"/>
              <a:t>又</a:t>
            </a:r>
            <a:br>
              <a:rPr lang="zh-CN" altLang="en-US"/>
            </a:br>
            <a:r>
              <a:rPr lang="zh-CN" altLang="en-US"/>
              <a:t>外道所执之神我</a:t>
            </a:r>
            <a:br>
              <a:rPr lang="zh-CN" altLang="en-US"/>
            </a:br>
            <a:r>
              <a:rPr lang="zh-CN" altLang="en-US"/>
              <a:t>实乃恒常不变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既然恒常不变</a:t>
            </a:r>
            <a:br>
              <a:rPr lang="zh-CN" altLang="en-US"/>
            </a:br>
            <a:r>
              <a:rPr lang="zh-CN" altLang="en-US"/>
              <a:t>则不应能与他物合</a:t>
            </a:r>
            <a:br>
              <a:rPr lang="zh-CN" altLang="en-US"/>
            </a:br>
            <a:r>
              <a:rPr lang="zh-CN" altLang="en-US"/>
              <a:t>为什么</a:t>
            </a:r>
            <a:br>
              <a:rPr lang="zh-CN" altLang="en-US"/>
            </a:br>
            <a:r>
              <a:rPr lang="zh-CN" altLang="en-US"/>
              <a:t>恒常不变</a:t>
            </a:r>
            <a:br>
              <a:rPr lang="zh-CN" altLang="en-US"/>
            </a:br>
            <a:r>
              <a:rPr lang="zh-CN" altLang="en-US"/>
              <a:t>就是绝对的权威</a:t>
            </a:r>
            <a:br>
              <a:rPr lang="zh-CN" altLang="en-US"/>
            </a:br>
            <a:r>
              <a:rPr lang="zh-CN" altLang="en-US"/>
              <a:t>绝对的存在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绝对的存在</a:t>
            </a:r>
            <a:br>
              <a:rPr lang="zh-CN" altLang="en-US"/>
            </a:br>
            <a:r>
              <a:rPr lang="zh-CN" altLang="en-US"/>
              <a:t>它就不是缘起法了</a:t>
            </a:r>
            <a:br>
              <a:rPr lang="zh-CN" altLang="en-US"/>
            </a:br>
            <a:r>
              <a:rPr lang="zh-CN" altLang="en-US"/>
              <a:t>绝对的存在</a:t>
            </a:r>
            <a:br>
              <a:rPr lang="zh-CN" altLang="en-US"/>
            </a:br>
            <a:r>
              <a:rPr lang="zh-CN" altLang="en-US"/>
              <a:t>外道</a:t>
            </a:r>
            <a:br>
              <a:rPr lang="zh-CN" altLang="en-US"/>
            </a:br>
            <a:r>
              <a:rPr lang="zh-CN" altLang="en-US"/>
              <a:t>上帝是绝对的存在</a:t>
            </a:r>
            <a:br>
              <a:rPr lang="zh-CN" altLang="en-US"/>
            </a:br>
            <a:r>
              <a:rPr lang="zh-CN" altLang="en-US"/>
              <a:t>它不可能</a:t>
            </a:r>
            <a:br>
              <a:rPr lang="zh-CN" altLang="en-US"/>
            </a:br>
            <a:r>
              <a:rPr lang="zh-CN" altLang="en-US"/>
              <a:t>跟其他的合了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那么它就不是</a:t>
            </a:r>
            <a:br>
              <a:rPr lang="zh-CN" altLang="en-US"/>
            </a:br>
            <a:r>
              <a:rPr lang="zh-CN" altLang="en-US"/>
              <a:t>“上帝是最伟大的了”</a:t>
            </a:r>
            <a:br>
              <a:rPr lang="zh-CN" altLang="en-US"/>
            </a:br>
            <a:r>
              <a:rPr lang="zh-CN" altLang="en-US"/>
              <a:t>所以恒常不变不应</a:t>
            </a:r>
            <a:br>
              <a:rPr lang="zh-CN" altLang="en-US"/>
            </a:br>
            <a:r>
              <a:rPr lang="zh-CN" altLang="en-US"/>
              <a:t>能与他物合</a:t>
            </a:r>
            <a:br>
              <a:rPr lang="zh-CN" altLang="en-US"/>
            </a:br>
            <a:r>
              <a:rPr lang="zh-CN" altLang="en-US"/>
              <a:t>亦不能生它物</a:t>
            </a:r>
            <a:br>
              <a:rPr lang="zh-CN" altLang="en-US"/>
            </a:br>
            <a:r>
              <a:rPr lang="zh-CN" altLang="en-US"/>
              <a:t>若能合</a:t>
            </a:r>
            <a:r>
              <a:rPr lang="en-US" altLang="zh-CN"/>
              <a:t> </a:t>
            </a:r>
            <a:r>
              <a:rPr lang="zh-CN" altLang="en-US"/>
              <a:t>能生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则有违其所立神我</a:t>
            </a:r>
            <a:br>
              <a:rPr lang="zh-CN" altLang="en-US"/>
            </a:br>
            <a:r>
              <a:rPr lang="zh-CN" altLang="en-US"/>
              <a:t>恒常不变之宗旨</a:t>
            </a:r>
            <a:br>
              <a:rPr lang="zh-CN" altLang="en-US"/>
            </a:br>
            <a:r>
              <a:rPr lang="zh-CN" altLang="en-US"/>
              <a:t>恒常不变</a:t>
            </a:r>
            <a:br>
              <a:rPr lang="zh-CN" altLang="en-US"/>
            </a:br>
            <a:r>
              <a:rPr lang="zh-CN" altLang="en-US"/>
              <a:t>就是不能和合嘛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因为既恒常不变</a:t>
            </a:r>
            <a:br>
              <a:rPr lang="zh-CN" altLang="en-US"/>
            </a:br>
            <a:r>
              <a:rPr lang="zh-CN" altLang="en-US"/>
              <a:t>则一切法应自无始来</a:t>
            </a:r>
            <a:br>
              <a:rPr lang="zh-CN" altLang="en-US"/>
            </a:br>
            <a:r>
              <a:rPr lang="zh-CN" altLang="en-US"/>
              <a:t>皆无有改易才对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他们既要</a:t>
            </a:r>
            <a:br>
              <a:rPr lang="zh-CN" altLang="en-US"/>
            </a:br>
            <a:r>
              <a:rPr lang="zh-CN" altLang="en-US"/>
              <a:t>神我恒常不变</a:t>
            </a:r>
            <a:br>
              <a:rPr lang="zh-CN" altLang="en-US"/>
            </a:br>
            <a:r>
              <a:rPr lang="zh-CN" altLang="en-US"/>
              <a:t>又要它成为</a:t>
            </a:r>
            <a:br>
              <a:rPr lang="zh-CN" altLang="en-US"/>
            </a:br>
            <a:r>
              <a:rPr lang="zh-CN" altLang="en-US"/>
              <a:t>万有中千变万化</a:t>
            </a:r>
            <a:br>
              <a:rPr lang="zh-CN" altLang="en-US"/>
            </a:br>
            <a:r>
              <a:rPr lang="zh-CN" altLang="en-US"/>
              <a:t>生生灭灭</a:t>
            </a:r>
            <a:br>
              <a:rPr lang="zh-CN" altLang="en-US"/>
            </a:br>
            <a:r>
              <a:rPr lang="zh-CN" altLang="en-US"/>
              <a:t>刹那不息的本因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那是自相矛盾的</a:t>
            </a:r>
            <a:br>
              <a:rPr lang="zh-CN" altLang="en-US"/>
            </a:br>
            <a:r>
              <a:rPr lang="zh-CN" altLang="en-US"/>
              <a:t>因为生生灭灭</a:t>
            </a:r>
            <a:br>
              <a:rPr lang="zh-CN" altLang="en-US"/>
            </a:br>
            <a:r>
              <a:rPr lang="zh-CN" altLang="en-US"/>
              <a:t>刹那不息的本因</a:t>
            </a:r>
            <a:br>
              <a:rPr lang="zh-CN" altLang="en-US"/>
            </a:br>
            <a:r>
              <a:rPr lang="zh-CN" altLang="en-US"/>
              <a:t>因为它是</a:t>
            </a:r>
            <a:br>
              <a:rPr lang="zh-CN" altLang="en-US"/>
            </a:br>
            <a:r>
              <a:rPr lang="zh-CN" altLang="en-US"/>
              <a:t>无明嘛</a:t>
            </a:r>
            <a:r>
              <a:rPr lang="en-US" altLang="zh-CN"/>
              <a:t> </a:t>
            </a:r>
            <a:r>
              <a:rPr lang="zh-CN" altLang="en-US"/>
              <a:t>妄动嘛</a:t>
            </a:r>
            <a:br>
              <a:rPr lang="zh-CN" altLang="en-US"/>
            </a:br>
            <a:r>
              <a:rPr lang="zh-CN" altLang="en-US"/>
              <a:t>何以有生灭</a:t>
            </a:r>
            <a:br>
              <a:rPr lang="zh-CN" altLang="en-US"/>
            </a:br>
            <a:r>
              <a:rPr lang="zh-CN" altLang="en-US"/>
              <a:t>因为有无明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何以有生灭</a:t>
            </a:r>
            <a:br>
              <a:rPr lang="zh-CN" altLang="en-US"/>
            </a:br>
            <a:r>
              <a:rPr lang="zh-CN" altLang="en-US"/>
              <a:t>因为有妄动</a:t>
            </a:r>
            <a:br>
              <a:rPr lang="zh-CN" altLang="en-US"/>
            </a:br>
            <a:r>
              <a:rPr lang="zh-CN" altLang="en-US"/>
              <a:t>因为有妄念有妄动</a:t>
            </a:r>
            <a:br>
              <a:rPr lang="zh-CN" altLang="en-US"/>
            </a:br>
            <a:r>
              <a:rPr lang="zh-CN" altLang="en-US"/>
              <a:t>何以有有无</a:t>
            </a:r>
            <a:br>
              <a:rPr lang="zh-CN" altLang="en-US"/>
            </a:br>
            <a:r>
              <a:rPr lang="zh-CN" altLang="en-US"/>
              <a:t>有生生灭灭</a:t>
            </a:r>
            <a:br>
              <a:rPr lang="zh-CN" altLang="en-US"/>
            </a:br>
            <a:r>
              <a:rPr lang="zh-CN" altLang="en-US"/>
              <a:t>因为无量劫来</a:t>
            </a:r>
            <a:br>
              <a:rPr lang="zh-CN" altLang="en-US"/>
            </a:br>
            <a:r>
              <a:rPr lang="zh-CN" altLang="en-US"/>
              <a:t>就是生灭的因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这样讲就说得通</a:t>
            </a:r>
            <a:br>
              <a:rPr lang="zh-CN" altLang="en-US"/>
            </a:br>
            <a:r>
              <a:rPr lang="zh-CN" altLang="en-US"/>
              <a:t>所以一个神我</a:t>
            </a:r>
            <a:br>
              <a:rPr lang="zh-CN" altLang="en-US"/>
            </a:br>
            <a:r>
              <a:rPr lang="zh-CN" altLang="en-US"/>
              <a:t>恒常不变</a:t>
            </a:r>
            <a:br>
              <a:rPr lang="zh-CN" altLang="en-US"/>
            </a:br>
            <a:r>
              <a:rPr lang="zh-CN" altLang="en-US"/>
              <a:t>它又要成为</a:t>
            </a:r>
            <a:br>
              <a:rPr lang="zh-CN" altLang="en-US"/>
            </a:br>
            <a:r>
              <a:rPr lang="zh-CN" altLang="en-US"/>
              <a:t>万有当中</a:t>
            </a:r>
            <a:br>
              <a:rPr lang="zh-CN" altLang="en-US"/>
            </a:br>
            <a:r>
              <a:rPr lang="zh-CN" altLang="en-US"/>
              <a:t>千变万化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生生灭灭</a:t>
            </a:r>
            <a:br>
              <a:rPr lang="zh-CN" altLang="en-US"/>
            </a:br>
            <a:r>
              <a:rPr lang="zh-CN" altLang="en-US"/>
              <a:t>刹那不息的本因</a:t>
            </a:r>
            <a:br>
              <a:rPr lang="zh-CN" altLang="en-US"/>
            </a:br>
            <a:r>
              <a:rPr lang="zh-CN" altLang="en-US"/>
              <a:t>那是自相矛盾的</a:t>
            </a:r>
            <a:br>
              <a:rPr lang="zh-CN" altLang="en-US"/>
            </a:br>
            <a:r>
              <a:rPr lang="zh-CN" altLang="en-US"/>
              <a:t>不变的东西</a:t>
            </a:r>
            <a:br>
              <a:rPr lang="zh-CN" altLang="en-US"/>
            </a:br>
            <a:r>
              <a:rPr lang="zh-CN" altLang="en-US"/>
              <a:t>不会生出</a:t>
            </a:r>
            <a:br>
              <a:rPr lang="zh-CN" altLang="en-US"/>
            </a:br>
            <a:r>
              <a:rPr lang="zh-CN" altLang="en-US"/>
              <a:t>会变化的东西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同性质的东西</a:t>
            </a:r>
            <a:br>
              <a:rPr lang="zh-CN" altLang="en-US"/>
            </a:br>
            <a:r>
              <a:rPr lang="zh-CN" altLang="en-US"/>
              <a:t>才能产生</a:t>
            </a:r>
            <a:br>
              <a:rPr lang="zh-CN" altLang="en-US"/>
            </a:br>
            <a:r>
              <a:rPr lang="zh-CN" altLang="en-US"/>
              <a:t>同性质的东西</a:t>
            </a:r>
            <a:br>
              <a:rPr lang="zh-CN" altLang="en-US"/>
            </a:br>
            <a:r>
              <a:rPr lang="zh-CN" altLang="en-US"/>
              <a:t>所以许多人</a:t>
            </a:r>
            <a:br>
              <a:rPr lang="zh-CN" altLang="en-US"/>
            </a:br>
            <a:r>
              <a:rPr lang="zh-CN" altLang="en-US"/>
              <a:t>对于这个基督教原罪</a:t>
            </a:r>
            <a:br>
              <a:rPr lang="zh-CN" altLang="en-US"/>
            </a:br>
            <a:r>
              <a:rPr lang="zh-CN" altLang="en-US"/>
              <a:t>就是我们一出生就有罪</a:t>
            </a:r>
            <a:br>
              <a:rPr lang="zh-CN" altLang="en-US"/>
            </a:br>
            <a:r>
              <a:rPr lang="zh-CN" altLang="en-US"/>
              <a:t>那罪到底从哪来呢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是上帝给的吗</a:t>
            </a:r>
            <a:br>
              <a:rPr lang="zh-CN" altLang="en-US"/>
            </a:br>
            <a:r>
              <a:rPr lang="zh-CN" altLang="en-US"/>
              <a:t>那么上帝也有罪了</a:t>
            </a:r>
            <a:br>
              <a:rPr lang="zh-CN" altLang="en-US"/>
            </a:br>
            <a:r>
              <a:rPr lang="zh-CN" altLang="en-US"/>
              <a:t>因为他一出生</a:t>
            </a:r>
            <a:br>
              <a:rPr lang="zh-CN" altLang="en-US"/>
            </a:br>
            <a:r>
              <a:rPr lang="zh-CN" altLang="en-US"/>
              <a:t>是你创造出来的</a:t>
            </a:r>
            <a:br>
              <a:rPr lang="zh-CN" altLang="en-US"/>
            </a:br>
            <a:r>
              <a:rPr lang="zh-CN" altLang="en-US"/>
              <a:t>所以原罪论</a:t>
            </a:r>
            <a:br>
              <a:rPr lang="zh-CN" altLang="en-US"/>
            </a:br>
            <a:r>
              <a:rPr lang="zh-CN" altLang="en-US"/>
              <a:t>是有罪嘛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你有罪</a:t>
            </a:r>
            <a:br>
              <a:rPr lang="zh-CN" altLang="en-US"/>
            </a:br>
            <a:r>
              <a:rPr lang="zh-CN" altLang="en-US"/>
              <a:t>我还没有</a:t>
            </a:r>
            <a:br>
              <a:rPr lang="zh-CN" altLang="en-US"/>
            </a:br>
            <a:r>
              <a:rPr lang="zh-CN" altLang="en-US"/>
              <a:t>信基督教以前</a:t>
            </a:r>
            <a:br>
              <a:rPr lang="zh-CN" altLang="en-US"/>
            </a:br>
            <a:r>
              <a:rPr lang="zh-CN" altLang="en-US"/>
              <a:t>还不知道我有罪呢</a:t>
            </a:r>
            <a:br>
              <a:rPr lang="zh-CN" altLang="en-US"/>
            </a:br>
            <a:r>
              <a:rPr lang="zh-CN" altLang="en-US"/>
              <a:t>所以基督教徒看到你</a:t>
            </a:r>
            <a:br>
              <a:rPr lang="zh-CN" altLang="en-US"/>
            </a:br>
            <a:r>
              <a:rPr lang="zh-CN" altLang="en-US"/>
              <a:t>就</a:t>
            </a:r>
            <a:br>
              <a:rPr lang="zh-CN" altLang="en-US"/>
            </a:br>
            <a:r>
              <a:rPr lang="zh-CN" altLang="en-US"/>
              <a:t>你有罪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这个罪</a:t>
            </a:r>
            <a:br>
              <a:rPr lang="zh-CN" altLang="en-US"/>
            </a:br>
            <a:r>
              <a:rPr lang="zh-CN" altLang="en-US"/>
              <a:t>从哪里来的</a:t>
            </a:r>
            <a:br>
              <a:rPr lang="zh-CN" altLang="en-US"/>
            </a:br>
            <a:r>
              <a:rPr lang="zh-CN" altLang="en-US"/>
              <a:t>叫原罪论</a:t>
            </a:r>
            <a:br>
              <a:rPr lang="zh-CN" altLang="en-US"/>
            </a:br>
            <a:r>
              <a:rPr lang="zh-CN" altLang="en-US"/>
              <a:t>原罪从哪来的</a:t>
            </a:r>
            <a:br>
              <a:rPr lang="zh-CN" altLang="en-US"/>
            </a:br>
            <a:r>
              <a:rPr lang="zh-CN" altLang="en-US"/>
              <a:t>一出生就有罪</a:t>
            </a:r>
            <a:br>
              <a:rPr lang="zh-CN" altLang="en-US"/>
            </a:br>
            <a:r>
              <a:rPr lang="zh-CN" altLang="en-US"/>
              <a:t>莫名其妙地来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是上帝创造的吗</a:t>
            </a:r>
            <a:br>
              <a:rPr lang="zh-CN" altLang="en-US"/>
            </a:br>
            <a:r>
              <a:rPr lang="zh-CN" altLang="en-US"/>
              <a:t>上帝应是</a:t>
            </a:r>
            <a:br>
              <a:rPr lang="zh-CN" altLang="en-US"/>
            </a:br>
            <a:r>
              <a:rPr lang="zh-CN" altLang="en-US"/>
              <a:t>绝对清净啰</a:t>
            </a:r>
            <a:br>
              <a:rPr lang="zh-CN" altLang="en-US"/>
            </a:br>
            <a:r>
              <a:rPr lang="zh-CN" altLang="en-US"/>
              <a:t>所以这个</a:t>
            </a:r>
            <a:br>
              <a:rPr lang="zh-CN" altLang="en-US"/>
            </a:br>
            <a:r>
              <a:rPr lang="zh-CN" altLang="en-US"/>
              <a:t>很多东西讲不通</a:t>
            </a:r>
            <a:br>
              <a:rPr lang="zh-CN" altLang="en-US"/>
            </a:br>
            <a:r>
              <a:rPr lang="zh-CN" altLang="en-US"/>
              <a:t>讲不通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他们有他们的论点</a:t>
            </a:r>
            <a:br>
              <a:rPr lang="zh-CN" altLang="en-US"/>
            </a:br>
            <a:r>
              <a:rPr lang="zh-CN" altLang="en-US"/>
              <a:t>我们尊重</a:t>
            </a:r>
            <a:br>
              <a:rPr lang="zh-CN" altLang="en-US"/>
            </a:br>
            <a:r>
              <a:rPr lang="zh-CN" altLang="en-US"/>
              <a:t>看个人的接受程度</a:t>
            </a:r>
            <a:br>
              <a:rPr lang="zh-CN" altLang="en-US"/>
            </a:br>
            <a:r>
              <a:rPr lang="zh-CN" altLang="en-US"/>
              <a:t>我们也不批评人家</a:t>
            </a:r>
            <a:br>
              <a:rPr lang="zh-CN" altLang="en-US"/>
            </a:br>
            <a:r>
              <a:rPr lang="zh-CN" altLang="en-US"/>
              <a:t>只是说</a:t>
            </a:r>
            <a:br>
              <a:rPr lang="zh-CN" altLang="en-US"/>
            </a:br>
            <a:r>
              <a:rPr lang="zh-CN" altLang="en-US"/>
              <a:t>这个理念这个道理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在一个理性的佛弟子</a:t>
            </a:r>
            <a:br>
              <a:rPr lang="zh-CN" altLang="en-US"/>
            </a:br>
            <a:r>
              <a:rPr lang="zh-CN" altLang="en-US"/>
              <a:t>般若智慧的佛弟子</a:t>
            </a:r>
            <a:br>
              <a:rPr lang="zh-CN" altLang="en-US"/>
            </a:br>
            <a:r>
              <a:rPr lang="zh-CN" altLang="en-US"/>
              <a:t>看起来</a:t>
            </a:r>
            <a:br>
              <a:rPr lang="zh-CN" altLang="en-US"/>
            </a:br>
            <a:r>
              <a:rPr lang="zh-CN" altLang="en-US"/>
              <a:t>嗯</a:t>
            </a:r>
            <a:br>
              <a:rPr lang="zh-CN" altLang="en-US"/>
            </a:br>
            <a:r>
              <a:rPr lang="zh-CN" altLang="en-US"/>
              <a:t>这个宗派</a:t>
            </a:r>
            <a:br>
              <a:rPr lang="zh-CN" altLang="en-US"/>
            </a:br>
            <a:r>
              <a:rPr lang="zh-CN" altLang="en-US"/>
              <a:t>我信不下去</a:t>
            </a:r>
            <a:br>
              <a:rPr lang="zh-CN" altLang="en-US"/>
            </a:br>
            <a:r>
              <a:rPr lang="zh-CN" altLang="en-US"/>
              <a:t>我们走我们的路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我们尊重他们</a:t>
            </a:r>
            <a:br>
              <a:rPr lang="zh-CN" altLang="en-US"/>
            </a:br>
            <a:r>
              <a:rPr lang="zh-CN" altLang="en-US"/>
              <a:t>跟其他宗教有缘的</a:t>
            </a:r>
            <a:br>
              <a:rPr lang="zh-CN" altLang="en-US"/>
            </a:br>
            <a:r>
              <a:rPr lang="zh-CN" altLang="en-US"/>
              <a:t>我们要尊重人家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其实</a:t>
            </a:r>
            <a:br>
              <a:rPr lang="zh-CN" altLang="en-US"/>
            </a:br>
            <a:r>
              <a:rPr lang="zh-CN" altLang="en-US"/>
              <a:t>总而言之</a:t>
            </a:r>
            <a:br>
              <a:rPr lang="zh-CN" altLang="en-US"/>
            </a:br>
            <a:r>
              <a:rPr lang="zh-CN" altLang="en-US"/>
              <a:t>神我既不变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则一切</a:t>
            </a:r>
            <a:br>
              <a:rPr lang="zh-CN" altLang="en-US"/>
            </a:br>
            <a:r>
              <a:rPr lang="zh-CN" altLang="en-US"/>
              <a:t>皆应固定</a:t>
            </a:r>
            <a:br>
              <a:rPr lang="zh-CN" altLang="en-US"/>
            </a:br>
            <a:r>
              <a:rPr lang="zh-CN" altLang="en-US"/>
              <a:t>无有变化</a:t>
            </a:r>
            <a:br>
              <a:rPr lang="zh-CN" altLang="en-US"/>
            </a:br>
            <a:r>
              <a:rPr lang="zh-CN" altLang="en-US"/>
              <a:t>这是外道</a:t>
            </a:r>
            <a:br>
              <a:rPr lang="zh-CN" altLang="en-US"/>
            </a:br>
            <a:r>
              <a:rPr lang="zh-CN" altLang="en-US"/>
              <a:t>神我论</a:t>
            </a:r>
            <a:br>
              <a:rPr lang="zh-CN" altLang="en-US"/>
            </a:br>
            <a:r>
              <a:rPr lang="zh-CN" altLang="en-US"/>
              <a:t>最大矛盾</a:t>
            </a:r>
            <a:br>
              <a:rPr lang="zh-CN" altLang="en-US"/>
            </a:br>
            <a:r>
              <a:rPr lang="zh-CN" altLang="en-US"/>
              <a:t>不通的地方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“龟应生毛</a:t>
            </a:r>
            <a:br>
              <a:rPr lang="zh-CN" altLang="en-US"/>
            </a:br>
            <a:r>
              <a:rPr lang="zh-CN" altLang="en-US"/>
              <a:t>沙应出油”</a:t>
            </a:r>
            <a:br>
              <a:rPr lang="zh-CN" altLang="en-US"/>
            </a:br>
            <a:r>
              <a:rPr lang="zh-CN" altLang="en-US"/>
              <a:t>承上言</a:t>
            </a:r>
            <a:br>
              <a:rPr lang="zh-CN" altLang="en-US"/>
            </a:br>
            <a:r>
              <a:rPr lang="zh-CN" altLang="en-US"/>
              <a:t>根据上面所说的</a:t>
            </a:r>
            <a:br>
              <a:rPr lang="zh-CN" altLang="en-US"/>
            </a:br>
            <a:r>
              <a:rPr lang="zh-CN" altLang="en-US"/>
              <a:t>若说只要</a:t>
            </a:r>
            <a:br>
              <a:rPr lang="zh-CN" altLang="en-US"/>
            </a:br>
            <a:r>
              <a:rPr lang="zh-CN" altLang="en-US"/>
              <a:t>三种缘和合</a:t>
            </a:r>
            <a:br>
              <a:rPr lang="zh-CN" altLang="en-US"/>
            </a:br>
            <a:r>
              <a:rPr lang="zh-CN" altLang="en-US"/>
              <a:t>便能生出他物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意思是</a:t>
            </a:r>
            <a:br>
              <a:rPr lang="zh-CN" altLang="en-US"/>
            </a:br>
            <a:r>
              <a:rPr lang="zh-CN" altLang="en-US"/>
              <a:t>不管这三物本身</a:t>
            </a:r>
            <a:br>
              <a:rPr lang="zh-CN" altLang="en-US"/>
            </a:br>
            <a:r>
              <a:rPr lang="zh-CN" altLang="en-US"/>
              <a:t>是否有能生的</a:t>
            </a:r>
            <a:br>
              <a:rPr lang="zh-CN" altLang="en-US"/>
            </a:br>
            <a:r>
              <a:rPr lang="zh-CN" altLang="en-US"/>
              <a:t>性质与能力</a:t>
            </a:r>
            <a:br>
              <a:rPr lang="zh-CN" altLang="en-US"/>
            </a:br>
            <a:r>
              <a:rPr lang="zh-CN" altLang="en-US"/>
              <a:t>例如外道</a:t>
            </a:r>
            <a:br>
              <a:rPr lang="zh-CN" altLang="en-US"/>
            </a:br>
            <a:r>
              <a:rPr lang="zh-CN" altLang="en-US"/>
              <a:t>所执之有</a:t>
            </a:r>
            <a:br>
              <a:rPr lang="zh-CN" altLang="en-US"/>
            </a:br>
            <a:r>
              <a:rPr lang="zh-CN" altLang="en-US"/>
              <a:t>无与神我三缘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本无能生之性能</a:t>
            </a:r>
            <a:br>
              <a:rPr lang="zh-CN" altLang="en-US"/>
            </a:br>
            <a:r>
              <a:rPr lang="zh-CN" altLang="en-US"/>
              <a:t>他们却说</a:t>
            </a:r>
            <a:br>
              <a:rPr lang="zh-CN" altLang="en-US"/>
            </a:br>
            <a:r>
              <a:rPr lang="zh-CN" altLang="en-US"/>
              <a:t>能生一切法</a:t>
            </a:r>
            <a:br>
              <a:rPr lang="zh-CN" altLang="en-US"/>
            </a:br>
            <a:r>
              <a:rPr lang="zh-CN" altLang="en-US"/>
              <a:t>而且所生之物</a:t>
            </a:r>
            <a:br>
              <a:rPr lang="zh-CN" altLang="en-US"/>
            </a:br>
            <a:r>
              <a:rPr lang="zh-CN" altLang="en-US"/>
              <a:t>还可与此三缘</a:t>
            </a:r>
            <a:br>
              <a:rPr lang="zh-CN" altLang="en-US"/>
            </a:br>
            <a:r>
              <a:rPr lang="zh-CN" altLang="en-US"/>
              <a:t>完全不同性质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如果这样的话</a:t>
            </a:r>
            <a:br>
              <a:rPr lang="zh-CN" altLang="en-US"/>
            </a:br>
            <a:r>
              <a:rPr lang="zh-CN" altLang="en-US"/>
              <a:t>那么只要乌龟</a:t>
            </a:r>
            <a:br>
              <a:rPr lang="zh-CN" altLang="en-US"/>
            </a:br>
            <a:r>
              <a:rPr lang="zh-CN" altLang="en-US"/>
              <a:t>与其他随便</a:t>
            </a:r>
            <a:br>
              <a:rPr lang="zh-CN" altLang="en-US"/>
            </a:br>
            <a:r>
              <a:rPr lang="zh-CN" altLang="en-US"/>
              <a:t>两样东西相合</a:t>
            </a:r>
            <a:br>
              <a:rPr lang="zh-CN" altLang="en-US"/>
            </a:br>
            <a:r>
              <a:rPr lang="zh-CN" altLang="en-US"/>
              <a:t>便应能生出龟毛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龟毛比喻</a:t>
            </a:r>
            <a:br>
              <a:rPr lang="zh-CN" altLang="en-US"/>
            </a:br>
            <a:r>
              <a:rPr lang="zh-CN" altLang="en-US"/>
              <a:t>为此三缘</a:t>
            </a:r>
            <a:br>
              <a:rPr lang="zh-CN" altLang="en-US"/>
            </a:br>
            <a:r>
              <a:rPr lang="zh-CN" altLang="en-US"/>
              <a:t>所生之物</a:t>
            </a:r>
            <a:br>
              <a:rPr lang="zh-CN" altLang="en-US"/>
            </a:br>
            <a:r>
              <a:rPr lang="zh-CN" altLang="en-US"/>
              <a:t>且与此三缘</a:t>
            </a:r>
            <a:br>
              <a:rPr lang="zh-CN" altLang="en-US"/>
            </a:br>
            <a:r>
              <a:rPr lang="zh-CN" altLang="en-US"/>
              <a:t>原来的性质</a:t>
            </a:r>
            <a:br>
              <a:rPr lang="zh-CN" altLang="en-US"/>
            </a:br>
            <a:r>
              <a:rPr lang="zh-CN" altLang="en-US"/>
              <a:t>完全不同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龟毛同时亦用</a:t>
            </a:r>
            <a:br>
              <a:rPr lang="zh-CN" altLang="en-US"/>
            </a:br>
            <a:r>
              <a:rPr lang="zh-CN" altLang="en-US"/>
              <a:t>以比喻</a:t>
            </a:r>
            <a:br>
              <a:rPr lang="zh-CN" altLang="en-US"/>
            </a:br>
            <a:r>
              <a:rPr lang="zh-CN" altLang="en-US"/>
              <a:t>不可能之事</a:t>
            </a:r>
            <a:br>
              <a:rPr lang="zh-CN" altLang="en-US"/>
            </a:br>
            <a:r>
              <a:rPr lang="zh-CN" altLang="en-US"/>
              <a:t>同样的道理</a:t>
            </a:r>
            <a:br>
              <a:rPr lang="zh-CN" altLang="en-US"/>
            </a:br>
            <a:r>
              <a:rPr lang="zh-CN" altLang="en-US"/>
              <a:t>依外道所言</a:t>
            </a:r>
            <a:br>
              <a:rPr lang="zh-CN" altLang="en-US"/>
            </a:br>
            <a:r>
              <a:rPr lang="zh-CN" altLang="en-US"/>
              <a:t>只要随便两样东西</a:t>
            </a:r>
            <a:br>
              <a:rPr lang="zh-CN" altLang="en-US"/>
            </a:br>
            <a:r>
              <a:rPr lang="zh-CN" altLang="en-US"/>
              <a:t>凑合凑合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与沙相和合</a:t>
            </a:r>
            <a:br>
              <a:rPr lang="zh-CN" altLang="en-US"/>
            </a:br>
            <a:r>
              <a:rPr lang="zh-CN" altLang="en-US"/>
              <a:t>沙中便应能</a:t>
            </a:r>
            <a:br>
              <a:rPr lang="zh-CN" altLang="en-US"/>
            </a:br>
            <a:r>
              <a:rPr lang="zh-CN" altLang="en-US"/>
              <a:t>生出油来</a:t>
            </a:r>
            <a:br>
              <a:rPr lang="zh-CN" altLang="en-US"/>
            </a:br>
            <a:r>
              <a:rPr lang="zh-CN" altLang="en-US"/>
              <a:t>哇</a:t>
            </a:r>
            <a:br>
              <a:rPr lang="zh-CN" altLang="en-US"/>
            </a:br>
            <a:r>
              <a:rPr lang="zh-CN" altLang="en-US"/>
              <a:t>那这个</a:t>
            </a:r>
            <a:br>
              <a:rPr lang="zh-CN" altLang="en-US"/>
            </a:br>
            <a:r>
              <a:rPr lang="zh-CN" altLang="en-US"/>
              <a:t>太简单了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拿一堆沙</a:t>
            </a:r>
            <a:br>
              <a:rPr lang="zh-CN" altLang="en-US"/>
            </a:br>
            <a:r>
              <a:rPr lang="zh-CN" altLang="en-US"/>
              <a:t>来我们厨房</a:t>
            </a:r>
            <a:br>
              <a:rPr lang="zh-CN" altLang="en-US"/>
            </a:br>
            <a:r>
              <a:rPr lang="zh-CN" altLang="en-US"/>
              <a:t>随便加</a:t>
            </a:r>
            <a:br>
              <a:rPr lang="zh-CN" altLang="en-US"/>
            </a:br>
            <a:r>
              <a:rPr lang="zh-CN" altLang="en-US"/>
              <a:t>两种东西</a:t>
            </a:r>
            <a:br>
              <a:rPr lang="zh-CN" altLang="en-US"/>
            </a:br>
            <a:r>
              <a:rPr lang="zh-CN" altLang="en-US"/>
              <a:t>就会出油</a:t>
            </a:r>
            <a:br>
              <a:rPr lang="zh-CN" altLang="en-US"/>
            </a:br>
            <a:r>
              <a:rPr lang="zh-CN" altLang="en-US"/>
              <a:t>那就富有了</a:t>
            </a:r>
            <a:br>
              <a:rPr lang="zh-CN" altLang="en-US"/>
            </a:br>
            <a:r>
              <a:rPr lang="zh-CN" altLang="en-US"/>
              <a:t>不得了了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文殊讲堂</a:t>
            </a:r>
            <a:br>
              <a:rPr lang="zh-CN" altLang="en-US"/>
            </a:br>
            <a:r>
              <a:rPr lang="zh-CN" altLang="en-US"/>
              <a:t>产石油了</a:t>
            </a:r>
            <a:br>
              <a:rPr lang="zh-CN" altLang="en-US"/>
            </a:br>
            <a:r>
              <a:rPr lang="zh-CN" altLang="en-US"/>
              <a:t>随便弄一下</a:t>
            </a:r>
            <a:br>
              <a:rPr lang="zh-CN" altLang="en-US"/>
            </a:br>
            <a:r>
              <a:rPr lang="zh-CN" altLang="en-US"/>
              <a:t>石油</a:t>
            </a:r>
            <a:br>
              <a:rPr lang="zh-CN" altLang="en-US"/>
            </a:br>
            <a:r>
              <a:rPr lang="zh-CN" altLang="en-US"/>
              <a:t>就跑出来了</a:t>
            </a:r>
            <a:br>
              <a:rPr lang="zh-CN" altLang="en-US"/>
            </a:br>
            <a:r>
              <a:rPr lang="zh-CN" altLang="en-US"/>
              <a:t>这不得了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简言之</a:t>
            </a:r>
            <a:br>
              <a:rPr lang="zh-CN" altLang="en-US"/>
            </a:br>
            <a:r>
              <a:rPr lang="zh-CN" altLang="en-US"/>
              <a:t>龟生毛与沙出油</a:t>
            </a:r>
            <a:br>
              <a:rPr lang="zh-CN" altLang="en-US"/>
            </a:br>
            <a:r>
              <a:rPr lang="zh-CN" altLang="en-US"/>
              <a:t>比喻神我及有无</a:t>
            </a:r>
            <a:br>
              <a:rPr lang="zh-CN" altLang="en-US"/>
            </a:br>
            <a:r>
              <a:rPr lang="zh-CN" altLang="en-US"/>
              <a:t>三者和合</a:t>
            </a:r>
            <a:br>
              <a:rPr lang="zh-CN" altLang="en-US"/>
            </a:br>
            <a:r>
              <a:rPr lang="zh-CN" altLang="en-US"/>
              <a:t>不可能</a:t>
            </a:r>
            <a:br>
              <a:rPr lang="zh-CN" altLang="en-US"/>
            </a:br>
            <a:r>
              <a:rPr lang="zh-CN" altLang="en-US"/>
              <a:t>生出一切法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“汝宗则坏”</a:t>
            </a:r>
            <a:br>
              <a:rPr lang="zh-CN" altLang="en-US"/>
            </a:br>
            <a:r>
              <a:rPr lang="zh-CN" altLang="en-US"/>
              <a:t>“汝”是你们</a:t>
            </a:r>
            <a:br>
              <a:rPr lang="zh-CN" altLang="en-US"/>
            </a:br>
            <a:r>
              <a:rPr lang="zh-CN" altLang="en-US"/>
              <a:t>指外道</a:t>
            </a:r>
            <a:br>
              <a:rPr lang="zh-CN" altLang="en-US"/>
            </a:br>
            <a:r>
              <a:rPr lang="zh-CN" altLang="en-US"/>
              <a:t>“宗”为宗旨</a:t>
            </a:r>
            <a:br>
              <a:rPr lang="zh-CN" altLang="en-US"/>
            </a:br>
            <a:r>
              <a:rPr lang="zh-CN" altLang="en-US"/>
              <a:t>义为</a:t>
            </a:r>
            <a:r>
              <a:rPr lang="en-US" altLang="zh-CN"/>
              <a:t>  </a:t>
            </a:r>
            <a:r>
              <a:rPr lang="zh-CN" altLang="en-US"/>
              <a:t>如果这样的话</a:t>
            </a:r>
            <a:br>
              <a:rPr lang="zh-CN" altLang="en-US"/>
            </a:br>
            <a:r>
              <a:rPr lang="zh-CN" altLang="en-US"/>
              <a:t>你们所立的宗旨</a:t>
            </a:r>
            <a:br>
              <a:rPr lang="zh-CN" altLang="en-US"/>
            </a:br>
            <a:r>
              <a:rPr lang="zh-CN" altLang="en-US"/>
              <a:t>便不破自坏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人家不必</a:t>
            </a:r>
            <a:br>
              <a:rPr lang="zh-CN" altLang="en-US"/>
            </a:br>
            <a:r>
              <a:rPr lang="zh-CN" altLang="en-US"/>
              <a:t>去摧破你</a:t>
            </a:r>
            <a:br>
              <a:rPr lang="zh-CN" altLang="en-US"/>
            </a:br>
            <a:r>
              <a:rPr lang="zh-CN" altLang="en-US"/>
              <a:t>你就自己坏了</a:t>
            </a:r>
            <a:br>
              <a:rPr lang="zh-CN" altLang="en-US"/>
            </a:br>
            <a:r>
              <a:rPr lang="zh-CN" altLang="en-US"/>
              <a:t>站不住脚</a:t>
            </a:r>
            <a:br>
              <a:rPr lang="zh-CN" altLang="en-US"/>
            </a:br>
            <a:r>
              <a:rPr lang="zh-CN" altLang="en-US"/>
              <a:t>或不能成立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“违决定义”</a:t>
            </a:r>
            <a:br>
              <a:rPr lang="zh-CN" altLang="en-US"/>
            </a:br>
            <a:r>
              <a:rPr lang="zh-CN" altLang="en-US"/>
              <a:t>这有两个意思</a:t>
            </a:r>
            <a:br>
              <a:rPr lang="zh-CN" altLang="en-US"/>
            </a:br>
            <a:r>
              <a:rPr lang="zh-CN" altLang="en-US"/>
              <a:t>一、是指外道</a:t>
            </a:r>
            <a:br>
              <a:rPr lang="zh-CN" altLang="en-US"/>
            </a:br>
            <a:r>
              <a:rPr lang="zh-CN" altLang="en-US"/>
              <a:t>自己违背自己</a:t>
            </a:r>
            <a:br>
              <a:rPr lang="zh-CN" altLang="en-US"/>
            </a:br>
            <a:r>
              <a:rPr lang="zh-CN" altLang="en-US"/>
              <a:t>所立之</a:t>
            </a:r>
            <a:br>
              <a:rPr lang="zh-CN" altLang="en-US"/>
            </a:br>
            <a:r>
              <a:rPr lang="zh-CN" altLang="en-US"/>
              <a:t>“神我决定</a:t>
            </a:r>
            <a:r>
              <a:rPr lang="en-US" altLang="zh-CN"/>
              <a:t> </a:t>
            </a:r>
            <a:r>
              <a:rPr lang="zh-CN" altLang="en-US"/>
              <a:t>恒常不变”</a:t>
            </a:r>
            <a:br>
              <a:rPr lang="zh-CN" altLang="en-US"/>
            </a:br>
            <a:r>
              <a:rPr lang="zh-CN" altLang="en-US"/>
              <a:t>的理论</a:t>
            </a:r>
            <a:br>
              <a:rPr lang="zh-CN" altLang="en-US"/>
            </a:b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“义”</a:t>
            </a:r>
            <a:br>
              <a:rPr lang="zh-CN" altLang="en-US"/>
            </a:br>
            <a:r>
              <a:rPr lang="zh-CN" altLang="en-US"/>
              <a:t>为理论或道理</a:t>
            </a:r>
            <a:br>
              <a:rPr lang="zh-CN" altLang="en-US"/>
            </a:br>
            <a:r>
              <a:rPr lang="zh-CN" altLang="en-US"/>
              <a:t>二、违背圣人</a:t>
            </a:r>
            <a:br>
              <a:rPr lang="zh-CN" altLang="en-US"/>
            </a:br>
            <a:r>
              <a:rPr lang="zh-CN" altLang="en-US"/>
              <a:t>所证的决定</a:t>
            </a:r>
            <a:br>
              <a:rPr lang="zh-CN" altLang="en-US"/>
            </a:br>
            <a:r>
              <a:rPr lang="zh-CN" altLang="en-US"/>
              <a:t>之因缘正理</a:t>
            </a:r>
            <a:br>
              <a:rPr lang="zh-CN" altLang="en-US"/>
            </a:br>
            <a:r>
              <a:rPr lang="zh-CN" altLang="en-US"/>
              <a:t>这便是因明学上</a:t>
            </a:r>
            <a:br>
              <a:rPr lang="zh-CN" altLang="en-US"/>
            </a:br>
            <a:r>
              <a:rPr lang="zh-CN" altLang="en-US"/>
              <a:t>所称的决定相违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换言之</a:t>
            </a:r>
            <a:br>
              <a:rPr lang="zh-CN" altLang="en-US"/>
            </a:br>
            <a:r>
              <a:rPr lang="zh-CN" altLang="en-US"/>
              <a:t>便是</a:t>
            </a:r>
            <a:br>
              <a:rPr lang="zh-CN" altLang="en-US"/>
            </a:br>
            <a:r>
              <a:rPr lang="zh-CN" altLang="en-US"/>
              <a:t>一定是错的</a:t>
            </a:r>
            <a:br>
              <a:rPr lang="zh-CN" altLang="en-US"/>
            </a:br>
            <a:r>
              <a:rPr lang="zh-CN" altLang="en-US"/>
              <a:t>“所作事业</a:t>
            </a:r>
            <a:br>
              <a:rPr lang="zh-CN" altLang="en-US"/>
            </a:br>
            <a:r>
              <a:rPr lang="zh-CN" altLang="en-US"/>
              <a:t>悉空无义”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义即</a:t>
            </a:r>
            <a:br>
              <a:rPr lang="zh-CN" altLang="en-US"/>
            </a:br>
            <a:r>
              <a:rPr lang="zh-CN" altLang="en-US"/>
              <a:t>如果你们所立的</a:t>
            </a:r>
            <a:br>
              <a:rPr lang="zh-CN" altLang="en-US"/>
            </a:br>
            <a:r>
              <a:rPr lang="zh-CN" altLang="en-US"/>
              <a:t>宗旨都站不住脚</a:t>
            </a:r>
            <a:br>
              <a:rPr lang="zh-CN" altLang="en-US"/>
            </a:br>
            <a:r>
              <a:rPr lang="zh-CN" altLang="en-US"/>
              <a:t>则若依此去修行</a:t>
            </a:r>
            <a:br>
              <a:rPr lang="zh-CN" altLang="en-US"/>
            </a:br>
            <a:r>
              <a:rPr lang="zh-CN" altLang="en-US"/>
              <a:t>“所作”的</a:t>
            </a:r>
            <a:br>
              <a:rPr lang="zh-CN" altLang="en-US"/>
            </a:br>
            <a:r>
              <a:rPr lang="zh-CN" altLang="en-US"/>
              <a:t>种种修行</a:t>
            </a:r>
            <a:br>
              <a:rPr lang="zh-CN" altLang="en-US"/>
            </a:br>
            <a:r>
              <a:rPr lang="zh-CN" altLang="en-US"/>
              <a:t>之“事业”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都落“空”了</a:t>
            </a:r>
            <a:br>
              <a:rPr lang="zh-CN" altLang="en-US"/>
            </a:br>
            <a:r>
              <a:rPr lang="zh-CN" altLang="en-US"/>
              <a:t>且毫“无”意“义”</a:t>
            </a:r>
            <a:br>
              <a:rPr lang="zh-CN" altLang="en-US"/>
            </a:br>
            <a:r>
              <a:rPr lang="zh-CN" altLang="en-US"/>
              <a:t>徒自辛劳而已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这个修行</a:t>
            </a:r>
            <a:br>
              <a:rPr lang="zh-CN" altLang="en-US"/>
            </a:br>
            <a:r>
              <a:rPr lang="zh-CN" altLang="en-US"/>
              <a:t>吃苦要有目的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像佛陀当时</a:t>
            </a:r>
            <a:br>
              <a:rPr lang="zh-CN" altLang="en-US"/>
            </a:br>
            <a:r>
              <a:rPr lang="zh-CN" altLang="en-US"/>
              <a:t>在世的时候</a:t>
            </a:r>
            <a:br>
              <a:rPr lang="zh-CN" altLang="en-US"/>
            </a:br>
            <a:r>
              <a:rPr lang="zh-CN" altLang="en-US"/>
              <a:t>这些外道</a:t>
            </a:r>
            <a:br>
              <a:rPr lang="zh-CN" altLang="en-US"/>
            </a:br>
            <a:r>
              <a:rPr lang="zh-CN" altLang="en-US"/>
              <a:t>吃了种种苦行</a:t>
            </a:r>
            <a:br>
              <a:rPr lang="zh-CN" altLang="en-US"/>
            </a:br>
            <a:r>
              <a:rPr lang="zh-CN" altLang="en-US"/>
              <a:t>修行不得</a:t>
            </a:r>
            <a:br>
              <a:rPr lang="zh-CN" altLang="en-US"/>
            </a:br>
            <a:r>
              <a:rPr lang="zh-CN" altLang="en-US"/>
              <a:t>菩提果</a:t>
            </a:r>
            <a:br>
              <a:rPr lang="zh-CN" altLang="en-US"/>
            </a:br>
            <a:r>
              <a:rPr lang="zh-CN" altLang="en-US"/>
              <a:t>只吃苦不行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或者是</a:t>
            </a:r>
            <a:br>
              <a:rPr lang="zh-CN" altLang="en-US"/>
            </a:br>
            <a:r>
              <a:rPr lang="zh-CN" altLang="en-US"/>
              <a:t>没有佛陀的正见</a:t>
            </a:r>
            <a:br>
              <a:rPr lang="zh-CN" altLang="en-US"/>
            </a:br>
            <a:r>
              <a:rPr lang="zh-CN" altLang="en-US"/>
              <a:t>硬拼硬干也不行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有的人他就是</a:t>
            </a:r>
            <a:br>
              <a:rPr lang="zh-CN" altLang="en-US"/>
            </a:br>
            <a:r>
              <a:rPr lang="zh-CN" altLang="en-US"/>
              <a:t>像日本他们打坐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我看那个影片</a:t>
            </a:r>
            <a:br>
              <a:rPr lang="zh-CN" altLang="en-US"/>
            </a:br>
            <a:r>
              <a:rPr lang="zh-CN" altLang="en-US"/>
              <a:t>他们对这个“禅”</a:t>
            </a:r>
            <a:br>
              <a:rPr lang="zh-CN" altLang="en-US"/>
            </a:br>
            <a:r>
              <a:rPr lang="zh-CN" altLang="en-US"/>
              <a:t>有兴趣</a:t>
            </a:r>
            <a:br>
              <a:rPr lang="zh-CN" altLang="en-US"/>
            </a:br>
            <a:r>
              <a:rPr lang="zh-CN" altLang="en-US"/>
              <a:t>“禅”</a:t>
            </a:r>
            <a:br>
              <a:rPr lang="zh-CN" altLang="en-US"/>
            </a:br>
            <a:r>
              <a:rPr lang="zh-CN" altLang="en-US"/>
              <a:t>是能够控制</a:t>
            </a:r>
            <a:br>
              <a:rPr lang="zh-CN" altLang="en-US"/>
            </a:br>
            <a:r>
              <a:rPr lang="zh-CN" altLang="en-US"/>
              <a:t>你的意志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可以控制</a:t>
            </a:r>
            <a:br>
              <a:rPr lang="zh-CN" altLang="en-US"/>
            </a:br>
            <a:r>
              <a:rPr lang="zh-CN" altLang="en-US"/>
              <a:t>你的意志</a:t>
            </a:r>
            <a:br>
              <a:rPr lang="zh-CN" altLang="en-US"/>
            </a:br>
            <a:r>
              <a:rPr lang="zh-CN" altLang="en-US"/>
              <a:t>这个是叫做禅</a:t>
            </a:r>
            <a:br>
              <a:rPr lang="zh-CN" altLang="en-US"/>
            </a:br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它是一种打坐</a:t>
            </a:r>
            <a:br>
              <a:rPr lang="zh-CN" altLang="en-US"/>
            </a:br>
            <a:r>
              <a:rPr lang="zh-CN" altLang="en-US"/>
              <a:t>日本人</a:t>
            </a:r>
            <a:br>
              <a:rPr lang="zh-CN" altLang="en-US"/>
            </a:br>
            <a:r>
              <a:rPr lang="zh-CN" altLang="en-US"/>
              <a:t>他就进去就打坐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我看那个影片</a:t>
            </a:r>
            <a:br>
              <a:rPr lang="zh-CN" altLang="en-US"/>
            </a:br>
            <a:r>
              <a:rPr lang="zh-CN" altLang="en-US"/>
              <a:t>打坐</a:t>
            </a:r>
            <a:br>
              <a:rPr lang="zh-CN" altLang="en-US"/>
            </a:br>
            <a:r>
              <a:rPr lang="zh-CN" altLang="en-US"/>
              <a:t>有的会发抖</a:t>
            </a:r>
            <a:br>
              <a:rPr lang="zh-CN" altLang="en-US"/>
            </a:br>
            <a:r>
              <a:rPr lang="zh-CN" altLang="en-US"/>
              <a:t>有的是</a:t>
            </a:r>
            <a:br>
              <a:rPr lang="zh-CN" altLang="en-US"/>
            </a:br>
            <a:r>
              <a:rPr lang="zh-CN" altLang="en-US"/>
              <a:t>眼睛闭起来</a:t>
            </a:r>
            <a:br>
              <a:rPr lang="zh-CN" altLang="en-US"/>
            </a:br>
            <a:r>
              <a:rPr lang="zh-CN" altLang="en-US"/>
              <a:t>闭起来</a:t>
            </a:r>
            <a:br>
              <a:rPr lang="zh-CN" altLang="en-US"/>
            </a:br>
            <a:r>
              <a:rPr lang="zh-CN" altLang="en-US"/>
              <a:t>然后怎么样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他们那个道场</a:t>
            </a:r>
            <a:br>
              <a:rPr lang="zh-CN" altLang="en-US"/>
            </a:br>
            <a:r>
              <a:rPr lang="zh-CN" altLang="en-US"/>
              <a:t>后山有那个水</a:t>
            </a:r>
            <a:br>
              <a:rPr lang="zh-CN" altLang="en-US"/>
            </a:br>
            <a:r>
              <a:rPr lang="zh-CN" altLang="en-US"/>
              <a:t>水很冷</a:t>
            </a:r>
            <a:br>
              <a:rPr lang="zh-CN" altLang="en-US"/>
            </a:br>
            <a:r>
              <a:rPr lang="zh-CN" altLang="en-US"/>
              <a:t>那日本人修禅</a:t>
            </a:r>
            <a:br>
              <a:rPr lang="zh-CN" altLang="en-US"/>
            </a:br>
            <a:r>
              <a:rPr lang="zh-CN" altLang="en-US"/>
              <a:t>那个修禅的日本人</a:t>
            </a:r>
            <a:br>
              <a:rPr lang="zh-CN" altLang="en-US"/>
            </a:br>
            <a:r>
              <a:rPr lang="zh-CN" altLang="en-US"/>
              <a:t>就把衣服全部脱光</a:t>
            </a:r>
            <a:br>
              <a:rPr lang="zh-CN" altLang="en-US"/>
            </a:br>
            <a:r>
              <a:rPr lang="zh-CN" altLang="en-US"/>
              <a:t>剩下那个遮住了重点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那水就</a:t>
            </a:r>
            <a:br>
              <a:rPr lang="zh-CN" altLang="en-US"/>
            </a:br>
            <a:r>
              <a:rPr lang="zh-CN" altLang="en-US"/>
              <a:t>很冷的水</a:t>
            </a:r>
            <a:br>
              <a:rPr lang="zh-CN" altLang="en-US"/>
            </a:br>
            <a:r>
              <a:rPr lang="zh-CN" altLang="en-US"/>
              <a:t>接近零度的</a:t>
            </a:r>
            <a:br>
              <a:rPr lang="zh-CN" altLang="en-US"/>
            </a:br>
            <a:r>
              <a:rPr lang="zh-CN" altLang="en-US"/>
              <a:t>然后就冲</a:t>
            </a:r>
            <a:br>
              <a:rPr lang="zh-CN" altLang="en-US"/>
            </a:br>
            <a:r>
              <a:rPr lang="zh-CN" altLang="en-US"/>
              <a:t>我要修禅</a:t>
            </a:r>
            <a:br>
              <a:rPr lang="zh-CN" altLang="en-US"/>
            </a:br>
            <a:r>
              <a:rPr lang="zh-CN" altLang="en-US"/>
              <a:t>这样子叫做修禅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很冷很冷一直</a:t>
            </a:r>
            <a:br>
              <a:rPr lang="zh-CN" altLang="en-US"/>
            </a:br>
            <a:r>
              <a:rPr lang="zh-CN" altLang="en-US"/>
              <a:t>用很冷的水</a:t>
            </a:r>
            <a:br>
              <a:rPr lang="zh-CN" altLang="en-US"/>
            </a:br>
            <a:r>
              <a:rPr lang="zh-CN" altLang="en-US"/>
              <a:t>往身上</a:t>
            </a:r>
            <a:r>
              <a:rPr lang="en-US" altLang="zh-CN"/>
              <a:t> </a:t>
            </a:r>
            <a:r>
              <a:rPr lang="zh-CN" altLang="en-US"/>
              <a:t>冲</a:t>
            </a:r>
            <a:br>
              <a:rPr lang="zh-CN" altLang="en-US"/>
            </a:br>
            <a:r>
              <a:rPr lang="zh-CN" altLang="en-US"/>
              <a:t>时间没有到</a:t>
            </a:r>
            <a:br>
              <a:rPr lang="zh-CN" altLang="en-US"/>
            </a:br>
            <a:r>
              <a:rPr lang="zh-CN" altLang="en-US"/>
              <a:t>还不能离开那个位置</a:t>
            </a:r>
            <a:br>
              <a:rPr lang="zh-CN" altLang="en-US"/>
            </a:br>
            <a:r>
              <a:rPr lang="zh-CN" altLang="en-US"/>
              <a:t>因为他师父站在旁边看</a:t>
            </a:r>
            <a:br>
              <a:rPr lang="zh-CN" altLang="en-US"/>
            </a:br>
            <a:r>
              <a:rPr lang="zh-CN" altLang="en-US"/>
              <a:t>一直冲</a:t>
            </a:r>
            <a:r>
              <a:rPr lang="en-US" altLang="zh-CN"/>
              <a:t>  </a:t>
            </a:r>
            <a:r>
              <a:rPr lang="zh-CN" altLang="en-US"/>
              <a:t>他们认为这样叫做修禅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他们有某些的</a:t>
            </a:r>
            <a:br>
              <a:rPr lang="zh-CN" altLang="en-US"/>
            </a:br>
            <a:r>
              <a:rPr lang="zh-CN" altLang="en-US"/>
              <a:t>因为我们</a:t>
            </a:r>
            <a:br>
              <a:rPr lang="zh-CN" altLang="en-US"/>
            </a:br>
            <a:r>
              <a:rPr lang="zh-CN" altLang="en-US"/>
              <a:t>没有住在日本</a:t>
            </a:r>
            <a:br>
              <a:rPr lang="zh-CN" altLang="en-US"/>
            </a:br>
            <a:r>
              <a:rPr lang="zh-CN" altLang="en-US"/>
              <a:t>不够客观</a:t>
            </a:r>
            <a:br>
              <a:rPr lang="zh-CN" altLang="en-US"/>
            </a:br>
            <a:r>
              <a:rPr lang="zh-CN" altLang="en-US"/>
              <a:t>这是我看到影片的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有的人</a:t>
            </a:r>
            <a:br>
              <a:rPr lang="zh-CN" altLang="en-US"/>
            </a:br>
            <a:r>
              <a:rPr lang="zh-CN" altLang="en-US"/>
              <a:t>打坐以后呢</a:t>
            </a:r>
            <a:br>
              <a:rPr lang="zh-CN" altLang="en-US"/>
            </a:br>
            <a:r>
              <a:rPr lang="zh-CN" altLang="en-US"/>
              <a:t>出现了一种</a:t>
            </a:r>
            <a:br>
              <a:rPr lang="zh-CN" altLang="en-US"/>
            </a:br>
            <a:r>
              <a:rPr lang="zh-CN" altLang="en-US"/>
              <a:t>极端的现象</a:t>
            </a:r>
            <a:br>
              <a:rPr lang="zh-CN" altLang="en-US"/>
            </a:br>
            <a:r>
              <a:rPr lang="zh-CN" altLang="en-US"/>
              <a:t>呕吐</a:t>
            </a:r>
            <a:r>
              <a:rPr lang="en-US" altLang="zh-CN"/>
              <a:t> </a:t>
            </a:r>
            <a:r>
              <a:rPr lang="zh-CN" altLang="en-US"/>
              <a:t>晕眩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或者有的人</a:t>
            </a:r>
            <a:br>
              <a:rPr lang="zh-CN" altLang="en-US"/>
            </a:br>
            <a:r>
              <a:rPr lang="zh-CN" altLang="en-US"/>
              <a:t>类似著魔</a:t>
            </a:r>
            <a:br>
              <a:rPr lang="zh-CN" altLang="en-US"/>
            </a:br>
            <a:r>
              <a:rPr lang="zh-CN" altLang="en-US"/>
              <a:t>好像鬼魂附身</a:t>
            </a:r>
            <a:br>
              <a:rPr lang="zh-CN" altLang="en-US"/>
            </a:br>
            <a:r>
              <a:rPr lang="zh-CN" altLang="en-US"/>
              <a:t>一直打转</a:t>
            </a:r>
            <a:br>
              <a:rPr lang="zh-CN" altLang="en-US"/>
            </a:br>
            <a:r>
              <a:rPr lang="zh-CN" altLang="en-US"/>
              <a:t>我看了那个影片</a:t>
            </a:r>
            <a:br>
              <a:rPr lang="zh-CN" altLang="en-US"/>
            </a:br>
            <a:r>
              <a:rPr lang="zh-CN" altLang="en-US"/>
              <a:t>吓了一跳</a:t>
            </a:r>
            <a:br>
              <a:rPr lang="zh-CN" altLang="en-US"/>
            </a:br>
            <a:r>
              <a:rPr lang="zh-CN" altLang="en-US"/>
              <a:t>这怎么是禅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这跟禅有什么关系</a:t>
            </a:r>
            <a:br>
              <a:rPr lang="zh-CN" altLang="en-US"/>
            </a:br>
            <a:r>
              <a:rPr lang="zh-CN" altLang="en-US"/>
              <a:t>可是他们就误认为</a:t>
            </a:r>
            <a:br>
              <a:rPr lang="zh-CN" altLang="en-US"/>
            </a:br>
            <a:r>
              <a:rPr lang="zh-CN" altLang="en-US"/>
              <a:t>那是开悟的现象</a:t>
            </a:r>
            <a:br>
              <a:rPr lang="zh-CN" altLang="en-US"/>
            </a:br>
            <a:r>
              <a:rPr lang="zh-CN" altLang="en-US"/>
              <a:t>所以我比较敬佩他们</a:t>
            </a:r>
            <a:br>
              <a:rPr lang="zh-CN" altLang="en-US"/>
            </a:br>
            <a:r>
              <a:rPr lang="zh-CN" altLang="en-US"/>
              <a:t>在接近零度的时候</a:t>
            </a:r>
            <a:br>
              <a:rPr lang="zh-CN" altLang="en-US"/>
            </a:br>
            <a:r>
              <a:rPr lang="zh-CN" altLang="en-US"/>
              <a:t>脱光衣服</a:t>
            </a:r>
            <a:br>
              <a:rPr lang="zh-CN" altLang="en-US"/>
            </a:br>
            <a:r>
              <a:rPr lang="zh-CN" altLang="en-US"/>
              <a:t>在泉水下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高山冲下来的泉水下</a:t>
            </a:r>
            <a:br>
              <a:rPr lang="zh-CN" altLang="en-US"/>
            </a:br>
            <a:r>
              <a:rPr lang="zh-CN" altLang="en-US"/>
              <a:t>师父学那人</a:t>
            </a:r>
            <a:br>
              <a:rPr lang="zh-CN" altLang="en-US"/>
            </a:br>
            <a:r>
              <a:rPr lang="zh-CN" altLang="en-US"/>
              <a:t>全身哆嗦的样子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我们的话</a:t>
            </a:r>
            <a:br>
              <a:rPr lang="zh-CN" altLang="en-US"/>
            </a:br>
            <a:r>
              <a:rPr lang="zh-CN" altLang="en-US"/>
              <a:t>一下就重感冒了</a:t>
            </a:r>
            <a:br>
              <a:rPr lang="zh-CN" altLang="en-US"/>
            </a:br>
            <a:r>
              <a:rPr lang="zh-CN" altLang="en-US"/>
              <a:t>那个跟禅</a:t>
            </a:r>
            <a:br>
              <a:rPr lang="zh-CN" altLang="en-US"/>
            </a:br>
            <a:r>
              <a:rPr lang="zh-CN" altLang="en-US"/>
              <a:t>没有什么关系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不过我们吃的苦</a:t>
            </a:r>
            <a:br>
              <a:rPr lang="zh-CN" altLang="en-US"/>
            </a:br>
            <a:r>
              <a:rPr lang="zh-CN" altLang="en-US"/>
              <a:t>我们现在讲到</a:t>
            </a:r>
            <a:br>
              <a:rPr lang="zh-CN" altLang="en-US"/>
            </a:br>
            <a:r>
              <a:rPr lang="zh-CN" altLang="en-US"/>
              <a:t>日本这个禅</a:t>
            </a:r>
            <a:br>
              <a:rPr lang="zh-CN" altLang="en-US"/>
            </a:br>
            <a:r>
              <a:rPr lang="zh-CN" altLang="en-US"/>
              <a:t>他们这样吃的苦</a:t>
            </a:r>
            <a:br>
              <a:rPr lang="zh-CN" altLang="en-US"/>
            </a:br>
            <a:r>
              <a:rPr lang="zh-CN" altLang="en-US"/>
              <a:t>意义是什么</a:t>
            </a:r>
            <a:br>
              <a:rPr lang="zh-CN" altLang="en-US"/>
            </a:br>
            <a:r>
              <a:rPr lang="zh-CN" altLang="en-US"/>
              <a:t>他锻炼身心</a:t>
            </a:r>
            <a:br>
              <a:rPr lang="zh-CN" altLang="en-US"/>
            </a:br>
            <a:r>
              <a:rPr lang="zh-CN" altLang="en-US"/>
              <a:t>不能说完全不好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可是呢</a:t>
            </a:r>
            <a:br>
              <a:rPr lang="zh-CN" altLang="en-US"/>
            </a:br>
            <a:r>
              <a:rPr lang="zh-CN" altLang="en-US"/>
              <a:t>如果没有</a:t>
            </a:r>
            <a:br>
              <a:rPr lang="zh-CN" altLang="en-US"/>
            </a:br>
            <a:r>
              <a:rPr lang="zh-CN" altLang="en-US"/>
              <a:t>佛的正见</a:t>
            </a:r>
            <a:br>
              <a:rPr lang="zh-CN" altLang="en-US"/>
            </a:br>
            <a:r>
              <a:rPr lang="zh-CN" altLang="en-US"/>
              <a:t>没有开悟的圣人</a:t>
            </a:r>
            <a:br>
              <a:rPr lang="zh-CN" altLang="en-US"/>
            </a:br>
            <a:r>
              <a:rPr lang="zh-CN" altLang="en-US"/>
              <a:t>来指导他们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他们会认为</a:t>
            </a:r>
            <a:br>
              <a:rPr lang="zh-CN" altLang="en-US"/>
            </a:br>
            <a:r>
              <a:rPr lang="zh-CN" altLang="en-US"/>
              <a:t>这个吃的苦</a:t>
            </a:r>
            <a:br>
              <a:rPr lang="zh-CN" altLang="en-US"/>
            </a:br>
            <a:r>
              <a:rPr lang="zh-CN" altLang="en-US"/>
              <a:t>呕吐</a:t>
            </a:r>
            <a:r>
              <a:rPr lang="en-US" altLang="zh-CN"/>
              <a:t> </a:t>
            </a:r>
            <a:r>
              <a:rPr lang="zh-CN" altLang="en-US"/>
              <a:t>晕眩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在榻榻米上</a:t>
            </a:r>
            <a:br>
              <a:rPr lang="zh-CN" altLang="en-US"/>
            </a:br>
            <a:r>
              <a:rPr lang="zh-CN" altLang="en-US"/>
              <a:t>一直打转</a:t>
            </a:r>
            <a:br>
              <a:rPr lang="zh-CN" altLang="en-US"/>
            </a:br>
            <a:r>
              <a:rPr lang="zh-CN" altLang="en-US"/>
              <a:t>一直打转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最后的时候</a:t>
            </a:r>
            <a:br>
              <a:rPr lang="zh-CN" altLang="en-US"/>
            </a:br>
            <a:r>
              <a:rPr lang="zh-CN" altLang="en-US"/>
              <a:t>跑步一二三四</a:t>
            </a:r>
            <a:br>
              <a:rPr lang="zh-CN" altLang="en-US"/>
            </a:br>
            <a:r>
              <a:rPr lang="zh-CN" altLang="en-US"/>
              <a:t>绕圈子</a:t>
            </a:r>
            <a:br>
              <a:rPr lang="zh-CN" altLang="en-US"/>
            </a:br>
            <a:r>
              <a:rPr lang="zh-CN" altLang="en-US"/>
              <a:t>衣服统统脱光</a:t>
            </a:r>
            <a:br>
              <a:rPr lang="zh-CN" altLang="en-US"/>
            </a:br>
            <a:r>
              <a:rPr lang="zh-CN" altLang="en-US"/>
              <a:t>有时候整排</a:t>
            </a:r>
            <a:br>
              <a:rPr lang="zh-CN" altLang="en-US"/>
            </a:br>
            <a:r>
              <a:rPr lang="zh-CN" altLang="en-US"/>
              <a:t>泉水冲下来整排</a:t>
            </a:r>
            <a:br>
              <a:rPr lang="zh-CN" altLang="en-US"/>
            </a:br>
            <a:r>
              <a:rPr lang="zh-CN" altLang="en-US"/>
              <a:t>人全身哆嗦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那个零度</a:t>
            </a:r>
            <a:br>
              <a:rPr lang="zh-CN" altLang="en-US"/>
            </a:br>
            <a:r>
              <a:rPr lang="zh-CN" altLang="en-US"/>
              <a:t>找个时间</a:t>
            </a:r>
            <a:br>
              <a:rPr lang="zh-CN" altLang="en-US"/>
            </a:br>
            <a:r>
              <a:rPr lang="zh-CN" altLang="en-US"/>
              <a:t>我也来试试看</a:t>
            </a:r>
            <a:br>
              <a:rPr lang="zh-CN" altLang="en-US"/>
            </a:br>
            <a:r>
              <a:rPr lang="zh-CN" altLang="en-US"/>
              <a:t>那个很刺激的</a:t>
            </a:r>
            <a:br>
              <a:rPr lang="zh-CN" altLang="en-US"/>
            </a:br>
            <a:r>
              <a:rPr lang="zh-CN" altLang="en-US"/>
              <a:t>那个锻炼身体可以</a:t>
            </a:r>
            <a:br>
              <a:rPr lang="zh-CN" altLang="en-US"/>
            </a:br>
            <a:r>
              <a:rPr lang="zh-CN" altLang="en-US"/>
              <a:t>说禅实在是谈不上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因为没有</a:t>
            </a:r>
            <a:br>
              <a:rPr lang="zh-CN" altLang="en-US"/>
            </a:br>
            <a:r>
              <a:rPr lang="zh-CN" altLang="en-US"/>
              <a:t>佛的正见</a:t>
            </a:r>
            <a:br>
              <a:rPr lang="zh-CN" altLang="en-US"/>
            </a:br>
            <a:r>
              <a:rPr lang="zh-CN" altLang="en-US"/>
              <a:t>没有祖师</a:t>
            </a:r>
            <a:br>
              <a:rPr lang="zh-CN" altLang="en-US"/>
            </a:br>
            <a:r>
              <a:rPr lang="zh-CN" altLang="en-US"/>
              <a:t>在旁边指引</a:t>
            </a:r>
            <a:br>
              <a:rPr lang="zh-CN" altLang="en-US"/>
            </a:br>
            <a:r>
              <a:rPr lang="zh-CN" altLang="en-US"/>
              <a:t>什么是开悟的</a:t>
            </a:r>
            <a:br>
              <a:rPr lang="zh-CN" altLang="en-US"/>
            </a:br>
            <a:r>
              <a:rPr lang="zh-CN" altLang="en-US"/>
              <a:t>搞不清楚状况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“大慧 ”</a:t>
            </a:r>
            <a:br>
              <a:rPr lang="en-US" altLang="zh-CN"/>
            </a:br>
            <a:r>
              <a:rPr lang="en-US" altLang="zh-CN"/>
              <a:t>又如有些外道还说</a:t>
            </a:r>
            <a:br>
              <a:rPr lang="en-US" altLang="zh-CN"/>
            </a:br>
            <a:r>
              <a:rPr lang="en-US" altLang="zh-CN"/>
              <a:t>  “若复说”</a:t>
            </a:r>
            <a:br>
              <a:rPr lang="en-US" altLang="zh-CN"/>
            </a:br>
            <a:r>
              <a:rPr lang="en-US" altLang="zh-CN"/>
              <a:t>一切法是由</a:t>
            </a:r>
            <a:br>
              <a:rPr lang="en-US" altLang="zh-CN"/>
            </a:br>
            <a:r>
              <a:rPr lang="en-US" altLang="zh-CN"/>
              <a:t>有 无 神识</a:t>
            </a:r>
            <a:br>
              <a:rPr lang="en-US" altLang="zh-CN"/>
            </a:br>
            <a:r>
              <a:rPr lang="en-US" altLang="zh-CN"/>
              <a:t> 神我 </a:t>
            </a:r>
            <a:br>
              <a:rPr lang="en-US" altLang="zh-CN"/>
            </a:br>
            <a:r>
              <a:rPr lang="en-US" altLang="zh-CN"/>
              <a:t> “无种 有种 识”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“三”种因“缘”</a:t>
            </a:r>
            <a:br>
              <a:rPr lang="en-US" altLang="zh-CN"/>
            </a:br>
            <a:r>
              <a:rPr lang="en-US" altLang="zh-CN"/>
              <a:t>和“合”而“生”的</a:t>
            </a:r>
            <a:br>
              <a:rPr lang="en-US" altLang="zh-CN"/>
            </a:br>
            <a:r>
              <a:rPr lang="en-US" altLang="zh-CN"/>
              <a:t>如果真的</a:t>
            </a:r>
            <a:br>
              <a:rPr lang="en-US" altLang="zh-CN"/>
            </a:br>
            <a:r>
              <a:rPr lang="en-US" altLang="zh-CN"/>
              <a:t>是这样的话</a:t>
            </a:r>
            <a:br>
              <a:rPr lang="en-US" altLang="zh-CN"/>
            </a:br>
            <a:r>
              <a:rPr lang="en-US" altLang="zh-CN"/>
              <a:t>则乌“龟”</a:t>
            </a:r>
            <a:br>
              <a:rPr lang="en-US" altLang="zh-CN"/>
            </a:br>
            <a:r>
              <a:rPr lang="en-US" altLang="zh-CN"/>
              <a:t>与其它二物合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“应”能“生毛”</a:t>
            </a:r>
            <a:br>
              <a:rPr lang="en-US" altLang="zh-CN"/>
            </a:br>
            <a:r>
              <a:rPr lang="en-US" altLang="zh-CN"/>
              <a:t>“沙”与其它</a:t>
            </a:r>
            <a:br>
              <a:rPr lang="en-US" altLang="zh-CN"/>
            </a:br>
            <a:r>
              <a:rPr lang="en-US" altLang="zh-CN"/>
              <a:t>不相干的二物合</a:t>
            </a:r>
            <a:br>
              <a:rPr lang="en-US" altLang="zh-CN"/>
            </a:br>
            <a:r>
              <a:rPr lang="en-US" altLang="zh-CN"/>
              <a:t>“应”能“出油”</a:t>
            </a:r>
            <a:br>
              <a:rPr lang="en-US" altLang="zh-CN"/>
            </a:br>
            <a:r>
              <a:rPr lang="en-US" altLang="zh-CN"/>
              <a:t>这样</a:t>
            </a:r>
            <a:br>
              <a:rPr lang="en-US" altLang="zh-CN"/>
            </a:br>
            <a:r>
              <a:rPr lang="en-US" altLang="zh-CN"/>
              <a:t>你们自己的“宗”旨</a:t>
            </a:r>
            <a:br>
              <a:rPr lang="en-US" altLang="zh-CN"/>
            </a:br>
            <a:r>
              <a:rPr lang="en-US" altLang="zh-CN"/>
              <a:t>便不攻自“坏”了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因为你们</a:t>
            </a:r>
            <a:br>
              <a:rPr lang="en-US" altLang="zh-CN"/>
            </a:br>
            <a:r>
              <a:rPr lang="en-US" altLang="zh-CN"/>
              <a:t>已“违”反了</a:t>
            </a:r>
            <a:br>
              <a:rPr lang="en-US" altLang="zh-CN"/>
            </a:br>
            <a:r>
              <a:rPr lang="en-US" altLang="zh-CN"/>
              <a:t>自己所“决定”的</a:t>
            </a:r>
            <a:br>
              <a:rPr lang="en-US" altLang="zh-CN"/>
            </a:br>
            <a:r>
              <a:rPr lang="en-US" altLang="zh-CN"/>
              <a:t>立论基础</a:t>
            </a:r>
            <a:br>
              <a:rPr lang="en-US" altLang="zh-CN"/>
            </a:br>
            <a:r>
              <a:rPr lang="en-US" altLang="zh-CN"/>
              <a:t>说神我恒常不变</a:t>
            </a:r>
            <a:br>
              <a:rPr lang="en-US" altLang="zh-CN"/>
            </a:br>
            <a:r>
              <a:rPr lang="en-US" altLang="zh-CN"/>
              <a:t>同时也违背了佛所证的</a:t>
            </a:r>
            <a:br>
              <a:rPr lang="en-US" altLang="zh-CN"/>
            </a:br>
            <a:r>
              <a:rPr lang="en-US" altLang="zh-CN"/>
              <a:t>决定最高之真理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“有种 无种说”</a:t>
            </a:r>
            <a:br>
              <a:rPr lang="en-US" altLang="zh-CN"/>
            </a:br>
            <a:r>
              <a:rPr lang="en-US" altLang="zh-CN"/>
              <a:t>既然“有如是”诸“过”</a:t>
            </a:r>
            <a:br>
              <a:rPr lang="en-US" altLang="zh-CN"/>
            </a:br>
            <a:r>
              <a:rPr lang="en-US" altLang="zh-CN"/>
              <a:t>若依此修行</a:t>
            </a:r>
            <a:br>
              <a:rPr lang="en-US" altLang="zh-CN"/>
            </a:br>
            <a:r>
              <a:rPr lang="en-US" altLang="zh-CN"/>
              <a:t>则“所作”的</a:t>
            </a:r>
            <a:br>
              <a:rPr lang="en-US" altLang="zh-CN"/>
            </a:br>
            <a:r>
              <a:rPr lang="en-US" altLang="zh-CN"/>
              <a:t>种种修行之“事业”</a:t>
            </a:r>
            <a:br>
              <a:rPr lang="en-US" altLang="zh-CN"/>
            </a:br>
            <a:r>
              <a:rPr lang="en-US" altLang="zh-CN"/>
              <a:t>“悉”皆落“空”</a:t>
            </a:r>
            <a:br>
              <a:rPr lang="en-US" altLang="zh-CN"/>
            </a:br>
            <a:r>
              <a:rPr lang="en-US" altLang="zh-CN"/>
              <a:t>且毫“无”意“义”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那有两个美国人欣赏</a:t>
            </a:r>
            <a:br>
              <a:rPr lang="en-US" altLang="zh-CN"/>
            </a:br>
            <a:r>
              <a:rPr lang="en-US" altLang="zh-CN"/>
              <a:t>觉得修禅很好</a:t>
            </a:r>
            <a:br>
              <a:rPr lang="en-US" altLang="zh-CN"/>
            </a:br>
            <a:r>
              <a:rPr lang="en-US" altLang="zh-CN"/>
              <a:t>就到日本</a:t>
            </a:r>
            <a:br>
              <a:rPr lang="en-US" altLang="zh-CN"/>
            </a:br>
            <a:r>
              <a:rPr lang="en-US" altLang="zh-CN"/>
              <a:t>日本去禅堂</a:t>
            </a:r>
            <a:br>
              <a:rPr lang="en-US" altLang="zh-CN"/>
            </a:br>
            <a:r>
              <a:rPr lang="en-US" altLang="zh-CN"/>
              <a:t>那个美国人睡过头了</a:t>
            </a:r>
            <a:br>
              <a:rPr lang="en-US" altLang="zh-CN"/>
            </a:br>
            <a:r>
              <a:rPr lang="en-US" altLang="zh-CN"/>
              <a:t>你看那美国人</a:t>
            </a:r>
            <a:br>
              <a:rPr lang="en-US" altLang="zh-CN"/>
            </a:br>
            <a:r>
              <a:rPr lang="en-US" altLang="zh-CN"/>
              <a:t>什么时候会早起呢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在参禅</a:t>
            </a:r>
            <a:br>
              <a:rPr lang="en-US" altLang="zh-CN"/>
            </a:br>
            <a:r>
              <a:rPr lang="en-US" altLang="zh-CN"/>
              <a:t>那两个美国人去摄影</a:t>
            </a:r>
            <a:br>
              <a:rPr lang="en-US" altLang="zh-CN"/>
            </a:br>
            <a:r>
              <a:rPr lang="en-US" altLang="zh-CN"/>
              <a:t>你知道那香板拿起来</a:t>
            </a:r>
            <a:br>
              <a:rPr lang="en-US" altLang="zh-CN"/>
            </a:br>
            <a:r>
              <a:rPr lang="en-US" altLang="zh-CN"/>
              <a:t>打得那个美国人</a:t>
            </a:r>
            <a:br>
              <a:rPr lang="en-US" altLang="zh-CN"/>
            </a:br>
            <a:r>
              <a:rPr lang="en-US" altLang="zh-CN"/>
              <a:t>哦</a:t>
            </a:r>
            <a:br>
              <a:rPr lang="en-US" altLang="zh-CN"/>
            </a:br>
            <a:r>
              <a:rPr lang="en-US" altLang="zh-CN"/>
              <a:t>下次不要来了</a:t>
            </a:r>
            <a:br>
              <a:rPr lang="en-US" altLang="zh-CN"/>
            </a:br>
            <a:r>
              <a:rPr lang="en-US" altLang="zh-CN"/>
              <a:t>怎么会嗔恨心这么重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我也没有说什么</a:t>
            </a:r>
            <a:br>
              <a:rPr lang="en-US" altLang="zh-CN"/>
            </a:br>
            <a:r>
              <a:rPr lang="en-US" altLang="zh-CN"/>
              <a:t>只是多睡一会儿</a:t>
            </a:r>
            <a:br>
              <a:rPr lang="en-US" altLang="zh-CN"/>
            </a:br>
            <a:r>
              <a:rPr lang="en-US" altLang="zh-CN"/>
              <a:t>才超过三分钟</a:t>
            </a:r>
            <a:br>
              <a:rPr lang="en-US" altLang="zh-CN"/>
            </a:br>
            <a:r>
              <a:rPr lang="en-US" altLang="zh-CN"/>
              <a:t>那个日本人冲进去</a:t>
            </a:r>
            <a:br>
              <a:rPr lang="en-US" altLang="zh-CN"/>
            </a:br>
            <a:r>
              <a:rPr lang="en-US" altLang="zh-CN"/>
              <a:t>那个香板啪啪啪</a:t>
            </a:r>
            <a:br>
              <a:rPr lang="en-US" altLang="zh-CN"/>
            </a:br>
            <a:r>
              <a:rPr lang="en-US" altLang="zh-CN"/>
              <a:t>打到骨头都快散掉了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哪有修行人</a:t>
            </a:r>
            <a:br>
              <a:rPr lang="en-US" altLang="zh-CN"/>
            </a:br>
            <a:r>
              <a:rPr lang="en-US" altLang="zh-CN"/>
              <a:t>脾气这么大的</a:t>
            </a:r>
            <a:br>
              <a:rPr lang="en-US" altLang="zh-CN"/>
            </a:br>
            <a:r>
              <a:rPr lang="en-US" altLang="zh-CN"/>
              <a:t>还有一只鸟叫做八哥</a:t>
            </a:r>
            <a:br>
              <a:rPr lang="en-US" altLang="zh-CN"/>
            </a:br>
            <a:r>
              <a:rPr lang="en-US" altLang="zh-CN"/>
              <a:t>那个鸟会骂人的</a:t>
            </a:r>
            <a:br>
              <a:rPr lang="en-US" altLang="zh-CN"/>
            </a:br>
            <a:r>
              <a:rPr lang="en-US" altLang="zh-CN"/>
              <a:t>打到那个美国人</a:t>
            </a:r>
            <a:br>
              <a:rPr lang="en-US" altLang="zh-CN"/>
            </a:br>
            <a:r>
              <a:rPr lang="en-US" altLang="zh-CN"/>
              <a:t>接下来参完了以后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人家问他</a:t>
            </a:r>
            <a:br>
              <a:rPr lang="en-US" altLang="zh-CN"/>
            </a:br>
            <a:r>
              <a:rPr lang="en-US" altLang="zh-CN"/>
              <a:t>你有没有</a:t>
            </a:r>
            <a:br>
              <a:rPr lang="en-US" altLang="zh-CN"/>
            </a:br>
            <a:r>
              <a:rPr lang="en-US" altLang="zh-CN"/>
              <a:t>体悟到</a:t>
            </a:r>
            <a:br>
              <a:rPr lang="en-US" altLang="zh-CN"/>
            </a:br>
            <a:r>
              <a:rPr lang="en-US" altLang="zh-CN"/>
              <a:t>什么禅啊</a:t>
            </a:r>
            <a:br>
              <a:rPr lang="en-US" altLang="zh-CN"/>
            </a:br>
            <a:r>
              <a:rPr lang="en-US" altLang="zh-CN"/>
              <a:t>他说 哪有</a:t>
            </a:r>
            <a:br>
              <a:rPr lang="en-US" altLang="zh-CN"/>
            </a:br>
            <a:r>
              <a:rPr lang="en-US" altLang="zh-CN"/>
              <a:t>只有感觉痛</a:t>
            </a:r>
            <a:br>
              <a:rPr lang="en-US" altLang="zh-CN"/>
            </a:br>
            <a:r>
              <a:rPr lang="en-US" altLang="zh-CN"/>
              <a:t>哪有感觉禅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所以我就不知道</a:t>
            </a:r>
            <a:br>
              <a:rPr lang="en-US" altLang="zh-CN"/>
            </a:br>
            <a:r>
              <a:rPr lang="en-US" altLang="zh-CN"/>
              <a:t>他们在搞啥</a:t>
            </a:r>
            <a:br>
              <a:rPr lang="en-US" altLang="zh-CN"/>
            </a:br>
            <a:r>
              <a:rPr lang="en-US" altLang="zh-CN"/>
              <a:t>日本的禅堂</a:t>
            </a:r>
            <a:br>
              <a:rPr lang="en-US" altLang="zh-CN"/>
            </a:br>
            <a:r>
              <a:rPr lang="en-US" altLang="zh-CN"/>
              <a:t>是如何养成的</a:t>
            </a:r>
            <a:br>
              <a:rPr lang="en-US" altLang="zh-CN"/>
            </a:br>
            <a:r>
              <a:rPr lang="en-US" altLang="zh-CN"/>
              <a:t>实在看不懂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从我看那个影片</a:t>
            </a:r>
            <a:br>
              <a:rPr lang="en-US" altLang="zh-CN"/>
            </a:br>
            <a:r>
              <a:rPr lang="en-US" altLang="zh-CN"/>
              <a:t>一开始看到最后</a:t>
            </a:r>
            <a:br>
              <a:rPr lang="en-US" altLang="zh-CN"/>
            </a:br>
            <a:r>
              <a:rPr lang="en-US" altLang="zh-CN"/>
              <a:t>我看不到</a:t>
            </a:r>
            <a:br>
              <a:rPr lang="en-US" altLang="zh-CN"/>
            </a:br>
            <a:r>
              <a:rPr lang="en-US" altLang="zh-CN"/>
              <a:t>那个禅的意境是什么</a:t>
            </a:r>
            <a:br>
              <a:rPr lang="en-US" altLang="zh-CN"/>
            </a:br>
            <a:r>
              <a:rPr lang="en-US" altLang="zh-CN"/>
              <a:t>看不出来他们到底</a:t>
            </a:r>
            <a:br>
              <a:rPr lang="en-US" altLang="zh-CN"/>
            </a:br>
            <a:r>
              <a:rPr lang="en-US" altLang="zh-CN"/>
              <a:t>有接近佛或者祖师的</a:t>
            </a:r>
            <a:br>
              <a:rPr lang="en-US" altLang="zh-CN"/>
            </a:br>
            <a:r>
              <a:rPr lang="en-US" altLang="zh-CN"/>
              <a:t>看不到啊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就是一些相上的东西</a:t>
            </a:r>
            <a:br>
              <a:rPr lang="en-US" altLang="zh-CN"/>
            </a:br>
            <a:r>
              <a:rPr lang="en-US" altLang="zh-CN"/>
              <a:t>呕吐 晕眩 打转</a:t>
            </a:r>
            <a:br>
              <a:rPr lang="en-US" altLang="zh-CN"/>
            </a:br>
            <a:r>
              <a:rPr lang="en-US" altLang="zh-CN"/>
              <a:t>鬼魂附身</a:t>
            </a:r>
            <a:br>
              <a:rPr lang="en-US" altLang="zh-CN"/>
            </a:br>
            <a:r>
              <a:rPr lang="en-US" altLang="zh-CN"/>
              <a:t>要不然就冲冷水</a:t>
            </a:r>
            <a:br>
              <a:rPr lang="en-US" altLang="zh-CN"/>
            </a:br>
            <a:r>
              <a:rPr lang="en-US" altLang="zh-CN"/>
              <a:t>要不然就</a:t>
            </a:r>
            <a:br>
              <a:rPr lang="en-US" altLang="zh-CN"/>
            </a:br>
            <a:r>
              <a:rPr lang="en-US" altLang="zh-CN"/>
              <a:t>脱得剩下一件内裤</a:t>
            </a:r>
            <a:br>
              <a:rPr lang="en-US" altLang="zh-CN"/>
            </a:br>
            <a:r>
              <a:rPr lang="en-US" altLang="zh-CN"/>
              <a:t>跑步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修行人身强体魄</a:t>
            </a:r>
            <a:br>
              <a:rPr lang="en-US" altLang="zh-CN"/>
            </a:br>
            <a:r>
              <a:rPr lang="en-US" altLang="zh-CN"/>
              <a:t>要训练一下</a:t>
            </a:r>
            <a:br>
              <a:rPr lang="en-US" altLang="zh-CN"/>
            </a:br>
            <a:r>
              <a:rPr lang="en-US" altLang="zh-CN"/>
              <a:t>就看到这一些</a:t>
            </a:r>
            <a:br>
              <a:rPr lang="en-US" altLang="zh-CN"/>
            </a:br>
            <a:r>
              <a:rPr lang="en-US" altLang="zh-CN"/>
              <a:t>我看了</a:t>
            </a:r>
            <a:br>
              <a:rPr lang="en-US" altLang="zh-CN"/>
            </a:br>
            <a:r>
              <a:rPr lang="en-US" altLang="zh-CN"/>
              <a:t>因为它写禅</a:t>
            </a:r>
            <a:br>
              <a:rPr lang="en-US" altLang="zh-CN"/>
            </a:br>
            <a:r>
              <a:rPr lang="en-US" altLang="zh-CN"/>
              <a:t>这一段影片</a:t>
            </a:r>
            <a:br>
              <a:rPr lang="en-US" altLang="zh-CN"/>
            </a:br>
            <a:r>
              <a:rPr lang="en-US" altLang="zh-CN"/>
              <a:t>到底演什么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从头到尾看完了</a:t>
            </a:r>
            <a:br>
              <a:rPr lang="en-US" altLang="zh-CN"/>
            </a:br>
            <a:r>
              <a:rPr lang="en-US" altLang="zh-CN"/>
              <a:t>完全没有那种感觉</a:t>
            </a:r>
            <a:br>
              <a:rPr lang="en-US" altLang="zh-CN"/>
            </a:br>
            <a:r>
              <a:rPr lang="en-US" altLang="zh-CN"/>
              <a:t>就是我现在</a:t>
            </a:r>
            <a:br>
              <a:rPr lang="en-US" altLang="zh-CN"/>
            </a:br>
            <a:r>
              <a:rPr lang="en-US" altLang="zh-CN"/>
              <a:t>跟你汇报的</a:t>
            </a:r>
            <a:br>
              <a:rPr lang="en-US" altLang="zh-CN"/>
            </a:br>
            <a:r>
              <a:rPr lang="en-US" altLang="zh-CN"/>
              <a:t>看到影片</a:t>
            </a:r>
            <a:br>
              <a:rPr lang="en-US" altLang="zh-CN"/>
            </a:br>
            <a:r>
              <a:rPr lang="en-US" altLang="zh-CN"/>
              <a:t>统统在相的里面</a:t>
            </a:r>
            <a:br>
              <a:rPr lang="en-US" altLang="zh-CN"/>
            </a:br>
            <a:r>
              <a:rPr lang="en-US" altLang="zh-CN"/>
              <a:t>没有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外道所倡之理</a:t>
            </a:r>
            <a:br>
              <a:rPr lang="zh-CN" altLang="en-US"/>
            </a:br>
            <a:r>
              <a:rPr lang="zh-CN" altLang="en-US"/>
              <a:t>真是妄想分别</a:t>
            </a:r>
            <a:br>
              <a:rPr lang="zh-CN" altLang="en-US"/>
            </a:br>
            <a:r>
              <a:rPr lang="zh-CN" altLang="en-US"/>
              <a:t>因为既见他宗</a:t>
            </a:r>
            <a:br>
              <a:rPr lang="zh-CN" altLang="en-US"/>
            </a:br>
            <a:r>
              <a:rPr lang="zh-CN" altLang="en-US"/>
              <a:t>有种能生之说</a:t>
            </a:r>
            <a:br>
              <a:rPr lang="zh-CN" altLang="en-US"/>
            </a:br>
            <a:r>
              <a:rPr lang="zh-CN" altLang="en-US"/>
              <a:t>已被攻破</a:t>
            </a:r>
            <a:br>
              <a:rPr lang="zh-CN" altLang="en-US"/>
            </a:br>
            <a:r>
              <a:rPr lang="zh-CN" altLang="en-US"/>
              <a:t>无种亦不得立</a:t>
            </a:r>
            <a:br>
              <a:rPr lang="zh-CN" altLang="en-US"/>
            </a:br>
            <a:r>
              <a:rPr lang="zh-CN" altLang="en-US"/>
              <a:t>神我也站不住脚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于是便有一派学者</a:t>
            </a:r>
            <a:br>
              <a:rPr lang="zh-CN" altLang="en-US"/>
            </a:br>
            <a:r>
              <a:rPr lang="zh-CN" altLang="en-US"/>
              <a:t>异想天开说</a:t>
            </a:r>
            <a:br>
              <a:rPr lang="zh-CN" altLang="en-US"/>
            </a:br>
            <a:r>
              <a:rPr lang="zh-CN" altLang="en-US"/>
              <a:t>那么这三个合起来</a:t>
            </a:r>
            <a:br>
              <a:rPr lang="zh-CN" altLang="en-US"/>
            </a:br>
            <a:r>
              <a:rPr lang="zh-CN" altLang="en-US"/>
              <a:t>应该能生了吧</a:t>
            </a:r>
            <a:br>
              <a:rPr lang="zh-CN" altLang="en-US"/>
            </a:br>
            <a:r>
              <a:rPr lang="zh-CN" altLang="en-US"/>
              <a:t>真是妄想颠倒</a:t>
            </a:r>
            <a:br>
              <a:rPr lang="zh-CN" altLang="en-US"/>
            </a:br>
            <a:r>
              <a:rPr lang="zh-CN" altLang="en-US"/>
              <a:t>这都是因为外道</a:t>
            </a:r>
            <a:br>
              <a:rPr lang="zh-CN" altLang="en-US"/>
            </a:br>
            <a:r>
              <a:rPr lang="zh-CN" altLang="en-US"/>
              <a:t>不见真的关系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不见真</a:t>
            </a:r>
            <a:br>
              <a:rPr lang="zh-CN" altLang="en-US"/>
            </a:br>
            <a:r>
              <a:rPr lang="zh-CN" altLang="en-US"/>
              <a:t>这样的关系</a:t>
            </a:r>
            <a:br>
              <a:rPr lang="zh-CN" altLang="en-US"/>
            </a:br>
            <a:r>
              <a:rPr lang="zh-CN" altLang="en-US"/>
              <a:t>才会这样</a:t>
            </a:r>
            <a:br>
              <a:rPr lang="zh-CN" altLang="en-US"/>
            </a:br>
            <a:r>
              <a:rPr lang="zh-CN" altLang="en-US"/>
              <a:t>颠倒梦想</a:t>
            </a:r>
            <a:br>
              <a:rPr lang="zh-CN" altLang="en-US"/>
            </a:br>
            <a:r>
              <a:rPr lang="zh-CN" altLang="en-US"/>
              <a:t>攀缘造作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彼诸外道说</a:t>
            </a:r>
            <a:br>
              <a:rPr lang="zh-CN" altLang="en-US"/>
            </a:br>
            <a:r>
              <a:rPr lang="zh-CN" altLang="en-US"/>
              <a:t>有三缘合生者</a:t>
            </a:r>
            <a:br>
              <a:rPr lang="zh-CN" altLang="en-US"/>
            </a:br>
            <a:r>
              <a:rPr lang="zh-CN" altLang="en-US"/>
              <a:t>也就是三缘和合</a:t>
            </a:r>
            <a:br>
              <a:rPr lang="zh-CN" altLang="en-US"/>
            </a:br>
            <a:r>
              <a:rPr lang="zh-CN" altLang="en-US"/>
              <a:t>就能生一切万法</a:t>
            </a:r>
            <a:br>
              <a:rPr lang="zh-CN" altLang="en-US"/>
            </a:br>
            <a:r>
              <a:rPr lang="zh-CN" altLang="en-US"/>
              <a:t>与能生一切万物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那么依上面</a:t>
            </a:r>
            <a:br>
              <a:rPr lang="zh-CN" altLang="en-US"/>
            </a:br>
            <a:r>
              <a:rPr lang="zh-CN" altLang="en-US"/>
              <a:t>三缘和合</a:t>
            </a:r>
            <a:br>
              <a:rPr lang="zh-CN" altLang="en-US"/>
            </a:br>
            <a:r>
              <a:rPr lang="zh-CN" altLang="en-US"/>
              <a:t>为能生的理论</a:t>
            </a:r>
            <a:br>
              <a:rPr lang="zh-CN" altLang="en-US"/>
            </a:br>
            <a:r>
              <a:rPr lang="zh-CN" altLang="en-US"/>
              <a:t>所立的</a:t>
            </a:r>
            <a:br>
              <a:rPr lang="zh-CN" altLang="en-US"/>
            </a:br>
            <a:r>
              <a:rPr lang="zh-CN" altLang="en-US"/>
              <a:t>种种的法相</a:t>
            </a:r>
            <a:br>
              <a:rPr lang="zh-CN" altLang="en-US"/>
            </a:br>
            <a:r>
              <a:rPr lang="zh-CN" altLang="en-US"/>
              <a:t>所作的方便</a:t>
            </a:r>
            <a:br>
              <a:rPr lang="zh-CN" altLang="en-US"/>
            </a:br>
            <a:r>
              <a:rPr lang="zh-CN" altLang="en-US"/>
              <a:t>方便就是外道的教法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种种的方便来教作</a:t>
            </a:r>
            <a:br>
              <a:rPr lang="zh-CN" altLang="en-US"/>
            </a:br>
            <a:r>
              <a:rPr lang="zh-CN" altLang="en-US"/>
              <a:t>他们称这样</a:t>
            </a:r>
            <a:br>
              <a:rPr lang="zh-CN" altLang="en-US"/>
            </a:br>
            <a:r>
              <a:rPr lang="zh-CN" altLang="en-US"/>
              <a:t>叫做修行</a:t>
            </a:r>
            <a:br>
              <a:rPr lang="zh-CN" altLang="en-US"/>
            </a:br>
            <a:r>
              <a:rPr lang="zh-CN" altLang="en-US"/>
              <a:t>因果</a:t>
            </a:r>
            <a:br>
              <a:rPr lang="zh-CN" altLang="en-US"/>
            </a:br>
            <a:r>
              <a:rPr lang="zh-CN" altLang="en-US"/>
              <a:t>因为外道</a:t>
            </a:r>
            <a:br>
              <a:rPr lang="zh-CN" altLang="en-US"/>
            </a:br>
            <a:r>
              <a:rPr lang="zh-CN" altLang="en-US"/>
              <a:t>以其所立的</a:t>
            </a:r>
            <a:br>
              <a:rPr lang="zh-CN" altLang="en-US"/>
            </a:br>
            <a:r>
              <a:rPr lang="zh-CN" altLang="en-US"/>
              <a:t>言教为修因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以及所得到的果</a:t>
            </a:r>
            <a:br>
              <a:rPr lang="zh-CN" altLang="en-US"/>
            </a:br>
            <a:r>
              <a:rPr lang="zh-CN" altLang="en-US"/>
              <a:t>称为方便因果</a:t>
            </a:r>
            <a:br>
              <a:rPr lang="zh-CN" altLang="en-US"/>
            </a:br>
            <a:r>
              <a:rPr lang="zh-CN" altLang="en-US"/>
              <a:t>那么因为外道</a:t>
            </a:r>
            <a:br>
              <a:rPr lang="zh-CN" altLang="en-US"/>
            </a:br>
            <a:r>
              <a:rPr lang="zh-CN" altLang="en-US"/>
              <a:t>据此以上</a:t>
            </a:r>
            <a:br>
              <a:rPr lang="zh-CN" altLang="en-US"/>
            </a:br>
            <a:r>
              <a:rPr lang="zh-CN" altLang="en-US"/>
              <a:t>种种所做的</a:t>
            </a:r>
            <a:br>
              <a:rPr lang="zh-CN" altLang="en-US"/>
            </a:br>
            <a:r>
              <a:rPr lang="zh-CN" altLang="en-US"/>
              <a:t>因果方便</a:t>
            </a:r>
            <a:br>
              <a:rPr lang="zh-CN" altLang="en-US"/>
            </a:br>
            <a:r>
              <a:rPr lang="zh-CN" altLang="en-US"/>
              <a:t>都认为它有实自体性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也就是执他</a:t>
            </a:r>
            <a:br>
              <a:rPr lang="zh-CN" altLang="en-US"/>
            </a:br>
            <a:r>
              <a:rPr lang="zh-CN" altLang="en-US"/>
              <a:t>所得到的</a:t>
            </a:r>
            <a:br>
              <a:rPr lang="zh-CN" altLang="en-US"/>
            </a:br>
            <a:r>
              <a:rPr lang="zh-CN" altLang="en-US"/>
              <a:t>是实有的</a:t>
            </a:r>
            <a:br>
              <a:rPr lang="zh-CN" altLang="en-US"/>
            </a:br>
            <a:r>
              <a:rPr lang="zh-CN" altLang="en-US"/>
              <a:t>不知道</a:t>
            </a:r>
            <a:br>
              <a:rPr lang="zh-CN" altLang="en-US"/>
            </a:br>
            <a:r>
              <a:rPr lang="zh-CN" altLang="en-US"/>
              <a:t>诸法空无自性</a:t>
            </a:r>
            <a:br>
              <a:rPr lang="zh-CN" altLang="en-US"/>
            </a:br>
            <a:r>
              <a:rPr lang="zh-CN" altLang="en-US"/>
              <a:t>自相就是自体相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执所做的</a:t>
            </a:r>
            <a:br>
              <a:rPr lang="zh-CN" altLang="en-US"/>
            </a:br>
            <a:r>
              <a:rPr lang="zh-CN" altLang="en-US"/>
              <a:t>因果方便</a:t>
            </a:r>
            <a:br>
              <a:rPr lang="zh-CN" altLang="en-US"/>
            </a:br>
            <a:r>
              <a:rPr lang="zh-CN" altLang="en-US"/>
              <a:t>都有实自体相</a:t>
            </a:r>
            <a:br>
              <a:rPr lang="zh-CN" altLang="en-US"/>
            </a:br>
            <a:r>
              <a:rPr lang="zh-CN" altLang="en-US"/>
              <a:t>也就是执其实有的</a:t>
            </a:r>
            <a:br>
              <a:rPr lang="zh-CN" altLang="en-US"/>
            </a:br>
            <a:r>
              <a:rPr lang="zh-CN" altLang="en-US"/>
              <a:t>跟佛的空无自性</a:t>
            </a:r>
            <a:br>
              <a:rPr lang="zh-CN" altLang="en-US"/>
            </a:br>
            <a:r>
              <a:rPr lang="zh-CN" altLang="en-US"/>
              <a:t>互相违背的</a:t>
            </a:r>
            <a:br>
              <a:rPr lang="zh-CN" altLang="en-US"/>
            </a:br>
            <a:r>
              <a:rPr lang="zh-CN" altLang="en-US"/>
              <a:t>叫做自相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整句的意思就是</a:t>
            </a:r>
            <a:br>
              <a:rPr lang="zh-CN" altLang="en-US"/>
            </a:br>
            <a:r>
              <a:rPr lang="zh-CN" altLang="en-US"/>
              <a:t>所作方便因果自相</a:t>
            </a:r>
            <a:br>
              <a:rPr lang="zh-CN" altLang="en-US"/>
            </a:br>
            <a:r>
              <a:rPr lang="zh-CN" altLang="en-US"/>
              <a:t>就是依上面</a:t>
            </a:r>
            <a:br>
              <a:rPr lang="zh-CN" altLang="en-US"/>
            </a:br>
            <a:r>
              <a:rPr lang="zh-CN" altLang="en-US"/>
              <a:t>三缘和合能生出</a:t>
            </a:r>
            <a:br>
              <a:rPr lang="zh-CN" altLang="en-US"/>
            </a:br>
            <a:r>
              <a:rPr lang="zh-CN" altLang="en-US"/>
              <a:t>这样理论来看待</a:t>
            </a:r>
            <a:br>
              <a:rPr lang="zh-CN" altLang="en-US"/>
            </a:br>
            <a:r>
              <a:rPr lang="zh-CN" altLang="en-US"/>
              <a:t>就会有生出</a:t>
            </a:r>
            <a:br>
              <a:rPr lang="zh-CN" altLang="en-US"/>
            </a:br>
            <a:r>
              <a:rPr lang="zh-CN" altLang="en-US"/>
              <a:t>种种的这个法相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外道</a:t>
            </a:r>
            <a:br>
              <a:rPr lang="zh-CN" altLang="en-US"/>
            </a:br>
            <a:r>
              <a:rPr lang="zh-CN" altLang="en-US"/>
              <a:t>有种种的教法</a:t>
            </a:r>
            <a:br>
              <a:rPr lang="zh-CN" altLang="en-US"/>
            </a:br>
            <a:r>
              <a:rPr lang="zh-CN" altLang="en-US"/>
              <a:t>叫做修行</a:t>
            </a:r>
            <a:br>
              <a:rPr lang="zh-CN" altLang="en-US"/>
            </a:br>
            <a:r>
              <a:rPr lang="zh-CN" altLang="en-US"/>
              <a:t>外道也有讲因果</a:t>
            </a:r>
            <a:br>
              <a:rPr lang="zh-CN" altLang="en-US"/>
            </a:br>
            <a:r>
              <a:rPr lang="zh-CN" altLang="en-US"/>
              <a:t>外道其所自立的</a:t>
            </a:r>
            <a:br>
              <a:rPr lang="zh-CN" altLang="en-US"/>
            </a:br>
            <a:r>
              <a:rPr lang="zh-CN" altLang="en-US"/>
              <a:t>言教为因</a:t>
            </a:r>
            <a:br>
              <a:rPr lang="zh-CN" altLang="en-US"/>
            </a:br>
            <a:r>
              <a:rPr lang="zh-CN" altLang="en-US"/>
              <a:t>为本修因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那么产生</a:t>
            </a:r>
            <a:br>
              <a:rPr lang="zh-CN" altLang="en-US"/>
            </a:br>
            <a:r>
              <a:rPr lang="zh-CN" altLang="en-US"/>
              <a:t>外道自己认为的</a:t>
            </a:r>
            <a:br>
              <a:rPr lang="zh-CN" altLang="en-US"/>
            </a:br>
            <a:r>
              <a:rPr lang="zh-CN" altLang="en-US"/>
              <a:t>果都有自体相</a:t>
            </a:r>
            <a:br>
              <a:rPr lang="zh-CN" altLang="en-US"/>
            </a:br>
            <a:r>
              <a:rPr lang="zh-CN" altLang="en-US"/>
              <a:t>都认为</a:t>
            </a:r>
            <a:br>
              <a:rPr lang="zh-CN" altLang="en-US"/>
            </a:br>
            <a:r>
              <a:rPr lang="zh-CN" altLang="en-US"/>
              <a:t>它是实在存在</a:t>
            </a:r>
            <a:br>
              <a:rPr lang="zh-CN" altLang="en-US"/>
            </a:br>
            <a:r>
              <a:rPr lang="zh-CN" altLang="en-US"/>
              <a:t>不知道</a:t>
            </a:r>
            <a:br>
              <a:rPr lang="zh-CN" altLang="en-US"/>
            </a:br>
            <a:r>
              <a:rPr lang="zh-CN" altLang="en-US"/>
              <a:t>诸法空无自性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过去未来现在</a:t>
            </a:r>
            <a:br>
              <a:rPr lang="zh-CN" altLang="en-US"/>
            </a:br>
            <a:r>
              <a:rPr lang="zh-CN" altLang="en-US"/>
              <a:t>有种无种相</a:t>
            </a:r>
            <a:br>
              <a:rPr lang="zh-CN" altLang="en-US"/>
            </a:br>
            <a:r>
              <a:rPr lang="zh-CN" altLang="en-US"/>
              <a:t>它是贯通三世</a:t>
            </a:r>
            <a:br>
              <a:rPr lang="zh-CN" altLang="en-US"/>
            </a:br>
            <a:r>
              <a:rPr lang="zh-CN" altLang="en-US"/>
              <a:t>从本已来成事相承</a:t>
            </a:r>
            <a:br>
              <a:rPr lang="zh-CN" altLang="en-US"/>
            </a:br>
            <a:r>
              <a:rPr lang="zh-CN" altLang="en-US"/>
              <a:t>成立的基本理论</a:t>
            </a:r>
            <a:br>
              <a:rPr lang="zh-CN" altLang="en-US"/>
            </a:br>
            <a:r>
              <a:rPr lang="zh-CN" altLang="en-US"/>
              <a:t>相承就是代代相承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就是邪见传邪见</a:t>
            </a:r>
            <a:br>
              <a:rPr lang="zh-CN" altLang="en-US"/>
            </a:br>
            <a:r>
              <a:rPr lang="zh-CN" altLang="en-US"/>
              <a:t>邪见的人</a:t>
            </a:r>
            <a:br>
              <a:rPr lang="zh-CN" altLang="en-US"/>
            </a:br>
            <a:r>
              <a:rPr lang="zh-CN" altLang="en-US"/>
              <a:t>传了邪见</a:t>
            </a:r>
            <a:br>
              <a:rPr lang="zh-CN" altLang="en-US"/>
            </a:br>
            <a:r>
              <a:rPr lang="zh-CN" altLang="en-US"/>
              <a:t>到最后就会</a:t>
            </a:r>
            <a:br>
              <a:rPr lang="zh-CN" altLang="en-US"/>
            </a:br>
            <a:r>
              <a:rPr lang="zh-CN" altLang="en-US"/>
              <a:t>变成外道的</a:t>
            </a:r>
            <a:br>
              <a:rPr lang="zh-CN" altLang="en-US"/>
            </a:br>
            <a:r>
              <a:rPr lang="zh-CN" altLang="en-US"/>
              <a:t>魔子魔孙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接下来</a:t>
            </a:r>
            <a:br>
              <a:rPr lang="zh-CN" altLang="en-US"/>
            </a:br>
            <a:r>
              <a:rPr lang="zh-CN" altLang="en-US"/>
              <a:t>四个顿点</a:t>
            </a:r>
            <a:br>
              <a:rPr lang="zh-CN" altLang="en-US"/>
            </a:br>
            <a:r>
              <a:rPr lang="zh-CN" altLang="en-US"/>
              <a:t>觉</a:t>
            </a:r>
            <a:r>
              <a:rPr lang="en-US" altLang="zh-CN"/>
              <a:t> </a:t>
            </a:r>
            <a:r>
              <a:rPr lang="zh-CN" altLang="en-US"/>
              <a:t>想</a:t>
            </a:r>
            <a:r>
              <a:rPr lang="en-US" altLang="zh-CN"/>
              <a:t> </a:t>
            </a:r>
            <a:r>
              <a:rPr lang="zh-CN" altLang="en-US"/>
              <a:t>地</a:t>
            </a:r>
            <a:r>
              <a:rPr lang="en-US" altLang="zh-CN"/>
              <a:t> </a:t>
            </a:r>
            <a:r>
              <a:rPr lang="zh-CN" altLang="en-US"/>
              <a:t>转</a:t>
            </a:r>
            <a:br>
              <a:rPr lang="zh-CN" altLang="en-US"/>
            </a:br>
            <a:r>
              <a:rPr lang="zh-CN" altLang="en-US"/>
              <a:t>从冥生觉</a:t>
            </a:r>
            <a:br>
              <a:rPr lang="zh-CN" altLang="en-US"/>
            </a:br>
            <a:r>
              <a:rPr lang="zh-CN" altLang="en-US"/>
              <a:t>从觉生想</a:t>
            </a:r>
            <a:br>
              <a:rPr lang="zh-CN" altLang="en-US"/>
            </a:br>
            <a:r>
              <a:rPr lang="zh-CN" altLang="en-US"/>
              <a:t>从心想生地</a:t>
            </a:r>
            <a:br>
              <a:rPr lang="zh-CN" altLang="en-US"/>
            </a:br>
            <a:r>
              <a:rPr lang="zh-CN" altLang="en-US"/>
              <a:t>地水火风的地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从地再转</a:t>
            </a:r>
            <a:br>
              <a:rPr lang="zh-CN" altLang="en-US"/>
            </a:br>
            <a:r>
              <a:rPr lang="zh-CN" altLang="en-US"/>
              <a:t>就是转生二十五谛</a:t>
            </a:r>
            <a:br>
              <a:rPr lang="zh-CN" altLang="en-US"/>
            </a:br>
            <a:r>
              <a:rPr lang="zh-CN" altLang="en-US"/>
              <a:t>转从头到尾二十五谛</a:t>
            </a:r>
            <a:br>
              <a:rPr lang="zh-CN" altLang="en-US"/>
            </a:br>
            <a:r>
              <a:rPr lang="zh-CN" altLang="en-US"/>
              <a:t>从冥生觉</a:t>
            </a:r>
            <a:br>
              <a:rPr lang="zh-CN" altLang="en-US"/>
            </a:br>
            <a:r>
              <a:rPr lang="zh-CN" altLang="en-US"/>
              <a:t>从觉生想</a:t>
            </a:r>
            <a:br>
              <a:rPr lang="zh-CN" altLang="en-US"/>
            </a:br>
            <a:r>
              <a:rPr lang="zh-CN" altLang="en-US"/>
              <a:t>从心想生地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接下来</a:t>
            </a:r>
            <a:br>
              <a:rPr lang="zh-CN" altLang="en-US"/>
            </a:br>
            <a:r>
              <a:rPr lang="zh-CN" altLang="en-US"/>
              <a:t>转生二十五谛</a:t>
            </a:r>
            <a:br>
              <a:rPr lang="zh-CN" altLang="en-US"/>
            </a:br>
            <a:r>
              <a:rPr lang="zh-CN" altLang="en-US"/>
              <a:t>这个二十五冥谛</a:t>
            </a:r>
            <a:br>
              <a:rPr lang="zh-CN" altLang="en-US"/>
            </a:br>
            <a:r>
              <a:rPr lang="zh-CN" altLang="en-US"/>
              <a:t>我们已经讲过了</a:t>
            </a:r>
            <a:br>
              <a:rPr lang="zh-CN" altLang="en-US"/>
            </a:br>
            <a:r>
              <a:rPr lang="zh-CN" altLang="en-US"/>
              <a:t>也发了讲义</a:t>
            </a:r>
            <a:br>
              <a:rPr lang="zh-CN" altLang="en-US"/>
            </a:br>
            <a:r>
              <a:rPr lang="zh-CN" altLang="en-US"/>
              <a:t>不在这里重复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自见过习气</a:t>
            </a:r>
            <a:br>
              <a:rPr lang="zh-CN" altLang="en-US"/>
            </a:br>
            <a:r>
              <a:rPr lang="zh-CN" altLang="en-US"/>
              <a:t>就是依于</a:t>
            </a:r>
            <a:br>
              <a:rPr lang="zh-CN" altLang="en-US"/>
            </a:br>
            <a:r>
              <a:rPr lang="zh-CN" altLang="en-US"/>
              <a:t>外道我执我见</a:t>
            </a:r>
            <a:br>
              <a:rPr lang="zh-CN" altLang="en-US"/>
            </a:br>
            <a:r>
              <a:rPr lang="zh-CN" altLang="en-US"/>
              <a:t>这样子过妄</a:t>
            </a:r>
            <a:br>
              <a:rPr lang="zh-CN" altLang="en-US"/>
            </a:br>
            <a:r>
              <a:rPr lang="zh-CN" altLang="en-US"/>
              <a:t>过就是过错的</a:t>
            </a:r>
            <a:br>
              <a:rPr lang="zh-CN" altLang="en-US"/>
            </a:br>
            <a:r>
              <a:rPr lang="zh-CN" altLang="en-US"/>
              <a:t>一种习气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没有佛陀的</a:t>
            </a:r>
            <a:br>
              <a:rPr lang="zh-CN" altLang="en-US"/>
            </a:br>
            <a:r>
              <a:rPr lang="zh-CN" altLang="en-US"/>
              <a:t>正觉自觉圣智</a:t>
            </a:r>
            <a:br>
              <a:rPr lang="zh-CN" altLang="en-US"/>
            </a:br>
            <a:r>
              <a:rPr lang="zh-CN" altLang="en-US"/>
              <a:t>而作如是说</a:t>
            </a:r>
            <a:br>
              <a:rPr lang="zh-CN" altLang="en-US"/>
            </a:br>
            <a:r>
              <a:rPr lang="zh-CN" altLang="en-US"/>
              <a:t>作如是说就是</a:t>
            </a:r>
            <a:br>
              <a:rPr lang="zh-CN" altLang="en-US"/>
            </a:br>
            <a:r>
              <a:rPr lang="zh-CN" altLang="en-US"/>
              <a:t>作如是邪见说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彼诸外道</a:t>
            </a:r>
            <a:br>
              <a:rPr lang="zh-CN" altLang="en-US"/>
            </a:br>
            <a:r>
              <a:rPr lang="zh-CN" altLang="en-US"/>
              <a:t>前面所说的</a:t>
            </a:r>
            <a:br>
              <a:rPr lang="zh-CN" altLang="en-US"/>
            </a:br>
            <a:r>
              <a:rPr lang="zh-CN" altLang="en-US"/>
              <a:t>有三缘和合</a:t>
            </a:r>
            <a:br>
              <a:rPr lang="zh-CN" altLang="en-US"/>
            </a:br>
            <a:r>
              <a:rPr lang="zh-CN" altLang="en-US"/>
              <a:t>便能够</a:t>
            </a:r>
            <a:br>
              <a:rPr lang="zh-CN" altLang="en-US"/>
            </a:br>
            <a:r>
              <a:rPr lang="zh-CN" altLang="en-US"/>
              <a:t>有种无种神识和合</a:t>
            </a:r>
            <a:br>
              <a:rPr lang="zh-CN" altLang="en-US"/>
            </a:br>
            <a:r>
              <a:rPr lang="zh-CN" altLang="en-US"/>
              <a:t>便能生一切法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如果依照</a:t>
            </a:r>
            <a:br>
              <a:rPr lang="zh-CN" altLang="en-US"/>
            </a:br>
            <a:r>
              <a:rPr lang="zh-CN" altLang="en-US"/>
              <a:t>上面三和合</a:t>
            </a:r>
            <a:br>
              <a:rPr lang="zh-CN" altLang="en-US"/>
            </a:br>
            <a:r>
              <a:rPr lang="zh-CN" altLang="en-US"/>
              <a:t>能生一切法的话</a:t>
            </a:r>
            <a:br>
              <a:rPr lang="zh-CN" altLang="en-US"/>
            </a:br>
            <a:r>
              <a:rPr lang="zh-CN" altLang="en-US"/>
              <a:t>所立的</a:t>
            </a:r>
            <a:br>
              <a:rPr lang="zh-CN" altLang="en-US"/>
            </a:br>
            <a:r>
              <a:rPr lang="zh-CN" altLang="en-US"/>
              <a:t>这种角度来说</a:t>
            </a:r>
            <a:br>
              <a:rPr lang="zh-CN" altLang="en-US"/>
            </a:br>
            <a:r>
              <a:rPr lang="zh-CN" altLang="en-US"/>
              <a:t>外道所作</a:t>
            </a:r>
            <a:br>
              <a:rPr lang="zh-CN" altLang="en-US"/>
            </a:br>
            <a:r>
              <a:rPr lang="zh-CN" altLang="en-US"/>
              <a:t>它有种种的教法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外道也讲因果</a:t>
            </a:r>
            <a:br>
              <a:rPr lang="zh-CN" altLang="en-US"/>
            </a:br>
            <a:r>
              <a:rPr lang="zh-CN" altLang="en-US"/>
              <a:t>只是不正</a:t>
            </a:r>
            <a:br>
              <a:rPr lang="zh-CN" altLang="en-US"/>
            </a:br>
            <a:r>
              <a:rPr lang="zh-CN" altLang="en-US"/>
              <a:t>外道所立的</a:t>
            </a:r>
            <a:br>
              <a:rPr lang="zh-CN" altLang="en-US"/>
            </a:br>
            <a:r>
              <a:rPr lang="zh-CN" altLang="en-US"/>
              <a:t>言教为本修因</a:t>
            </a:r>
            <a:br>
              <a:rPr lang="zh-CN" altLang="en-US"/>
            </a:br>
            <a:r>
              <a:rPr lang="zh-CN" altLang="en-US"/>
              <a:t>外道所得的邪果</a:t>
            </a:r>
            <a:br>
              <a:rPr lang="zh-CN" altLang="en-US"/>
            </a:br>
            <a:r>
              <a:rPr lang="zh-CN" altLang="en-US"/>
              <a:t>认为自体相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有自体相</a:t>
            </a:r>
            <a:br>
              <a:rPr lang="zh-CN" altLang="en-US"/>
            </a:br>
            <a:r>
              <a:rPr lang="zh-CN" altLang="en-US"/>
              <a:t>就是执所作的</a:t>
            </a:r>
            <a:br>
              <a:rPr lang="zh-CN" altLang="en-US"/>
            </a:br>
            <a:r>
              <a:rPr lang="zh-CN" altLang="en-US"/>
              <a:t>因果和方便</a:t>
            </a:r>
            <a:br>
              <a:rPr lang="zh-CN" altLang="en-US"/>
            </a:br>
            <a:r>
              <a:rPr lang="zh-CN" altLang="en-US"/>
              <a:t>都有实自体相</a:t>
            </a:r>
            <a:br>
              <a:rPr lang="zh-CN" altLang="en-US"/>
            </a:br>
            <a:r>
              <a:rPr lang="zh-CN" altLang="en-US"/>
              <a:t>无论是</a:t>
            </a:r>
            <a:br>
              <a:rPr lang="zh-CN" altLang="en-US"/>
            </a:br>
            <a:r>
              <a:rPr lang="zh-CN" altLang="en-US"/>
              <a:t>过去现在未来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有种</a:t>
            </a:r>
            <a:r>
              <a:rPr lang="en-US" altLang="zh-CN"/>
              <a:t> </a:t>
            </a:r>
            <a:r>
              <a:rPr lang="zh-CN" altLang="en-US"/>
              <a:t>无种</a:t>
            </a:r>
            <a:br>
              <a:rPr lang="zh-CN" altLang="en-US"/>
            </a:br>
            <a:r>
              <a:rPr lang="zh-CN" altLang="en-US"/>
              <a:t>贯通三世</a:t>
            </a:r>
            <a:br>
              <a:rPr lang="zh-CN" altLang="en-US"/>
            </a:br>
            <a:r>
              <a:rPr lang="zh-CN" altLang="en-US"/>
              <a:t>从本以来</a:t>
            </a:r>
            <a:br>
              <a:rPr lang="zh-CN" altLang="en-US"/>
            </a:br>
            <a:r>
              <a:rPr lang="zh-CN" altLang="en-US"/>
              <a:t>成立的</a:t>
            </a:r>
            <a:br>
              <a:rPr lang="zh-CN" altLang="en-US"/>
            </a:br>
            <a:r>
              <a:rPr lang="zh-CN" altLang="en-US"/>
              <a:t>基本理论成事</a:t>
            </a:r>
            <a:br>
              <a:rPr lang="zh-CN" altLang="en-US"/>
            </a:br>
            <a:r>
              <a:rPr lang="zh-CN" altLang="en-US"/>
              <a:t>这个是</a:t>
            </a:r>
            <a:br>
              <a:rPr lang="zh-CN" altLang="en-US"/>
            </a:br>
            <a:r>
              <a:rPr lang="zh-CN" altLang="en-US"/>
              <a:t>成立的基本理论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这些成立的</a:t>
            </a:r>
            <a:br>
              <a:rPr lang="zh-CN" altLang="en-US"/>
            </a:br>
            <a:r>
              <a:rPr lang="zh-CN" altLang="en-US"/>
              <a:t>基本理论</a:t>
            </a:r>
            <a:br>
              <a:rPr lang="zh-CN" altLang="en-US"/>
            </a:br>
            <a:r>
              <a:rPr lang="zh-CN" altLang="en-US"/>
              <a:t>相承就是</a:t>
            </a:r>
            <a:br>
              <a:rPr lang="zh-CN" altLang="en-US"/>
            </a:br>
            <a:r>
              <a:rPr lang="zh-CN" altLang="en-US"/>
              <a:t>代代相传</a:t>
            </a:r>
            <a:br>
              <a:rPr lang="zh-CN" altLang="en-US"/>
            </a:br>
            <a:r>
              <a:rPr lang="zh-CN" altLang="en-US"/>
              <a:t>一脉相承</a:t>
            </a:r>
            <a:br>
              <a:rPr lang="zh-CN" altLang="en-US"/>
            </a:br>
            <a:r>
              <a:rPr lang="zh-CN" altLang="en-US"/>
              <a:t>从冥生觉</a:t>
            </a:r>
            <a:br>
              <a:rPr lang="zh-CN" altLang="en-US"/>
            </a:br>
            <a:r>
              <a:rPr lang="zh-CN" altLang="en-US"/>
              <a:t>二十五冥谛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从冥生觉</a:t>
            </a:r>
            <a:br>
              <a:rPr lang="zh-CN" altLang="en-US"/>
            </a:br>
            <a:r>
              <a:rPr lang="zh-CN" altLang="en-US"/>
              <a:t>从觉生想</a:t>
            </a:r>
            <a:br>
              <a:rPr lang="zh-CN" altLang="en-US"/>
            </a:br>
            <a:r>
              <a:rPr lang="zh-CN" altLang="en-US"/>
              <a:t>从心想生地</a:t>
            </a:r>
            <a:br>
              <a:rPr lang="zh-CN" altLang="en-US"/>
            </a:br>
            <a:r>
              <a:rPr lang="zh-CN" altLang="en-US"/>
              <a:t>接下来转生</a:t>
            </a:r>
            <a:br>
              <a:rPr lang="zh-CN" altLang="en-US"/>
            </a:br>
            <a:r>
              <a:rPr lang="zh-CN" altLang="en-US"/>
              <a:t>二十五冥谛</a:t>
            </a:r>
            <a:br>
              <a:rPr lang="zh-CN" altLang="en-US"/>
            </a:br>
            <a:r>
              <a:rPr lang="zh-CN" altLang="en-US"/>
              <a:t>自见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自见是什么</a:t>
            </a:r>
            <a:br>
              <a:rPr lang="zh-CN" altLang="en-US"/>
            </a:br>
            <a:r>
              <a:rPr lang="zh-CN" altLang="en-US"/>
              <a:t>依于外道</a:t>
            </a:r>
            <a:br>
              <a:rPr lang="zh-CN" altLang="en-US"/>
            </a:br>
            <a:r>
              <a:rPr lang="zh-CN" altLang="en-US"/>
              <a:t>自我所见</a:t>
            </a:r>
            <a:br>
              <a:rPr lang="zh-CN" altLang="en-US"/>
            </a:br>
            <a:r>
              <a:rPr lang="zh-CN" altLang="en-US"/>
              <a:t>叫做自见</a:t>
            </a:r>
            <a:br>
              <a:rPr lang="zh-CN" altLang="en-US"/>
            </a:br>
            <a:r>
              <a:rPr lang="zh-CN" altLang="en-US"/>
              <a:t>邪执所见</a:t>
            </a:r>
            <a:br>
              <a:rPr lang="zh-CN" altLang="en-US"/>
            </a:br>
            <a:r>
              <a:rPr lang="zh-CN" altLang="en-US"/>
              <a:t>叫做自见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这是一种过妄</a:t>
            </a:r>
            <a:br>
              <a:rPr lang="zh-CN" altLang="en-US"/>
            </a:br>
            <a:r>
              <a:rPr lang="zh-CN" altLang="en-US"/>
              <a:t>过妄就是过咎</a:t>
            </a:r>
            <a:br>
              <a:rPr lang="zh-CN" altLang="en-US"/>
            </a:br>
            <a:r>
              <a:rPr lang="zh-CN" altLang="en-US"/>
              <a:t>这是一种习气</a:t>
            </a:r>
            <a:br>
              <a:rPr lang="zh-CN" altLang="en-US"/>
            </a:br>
            <a:r>
              <a:rPr lang="zh-CN" altLang="en-US"/>
              <a:t>因为没有</a:t>
            </a:r>
            <a:br>
              <a:rPr lang="zh-CN" altLang="en-US"/>
            </a:br>
            <a:r>
              <a:rPr lang="zh-CN" altLang="en-US"/>
              <a:t>佛的正见</a:t>
            </a:r>
            <a:br>
              <a:rPr lang="zh-CN" altLang="en-US"/>
            </a:br>
            <a:r>
              <a:rPr lang="zh-CN" altLang="en-US"/>
              <a:t>也没有自觉圣智</a:t>
            </a:r>
            <a:br>
              <a:rPr lang="zh-CN" altLang="en-US"/>
            </a:br>
            <a:r>
              <a:rPr lang="zh-CN" altLang="en-US"/>
              <a:t>而作如是邪见说</a:t>
            </a:r>
            <a:r>
              <a:rPr lang="en-US" altLang="zh-CN"/>
              <a:t> </a:t>
            </a: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4201</Words>
  <Application>WPS 演示</Application>
  <PresentationFormat>自定义</PresentationFormat>
  <Paragraphs>216</Paragraphs>
  <Slides>100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100</vt:i4>
      </vt:variant>
    </vt:vector>
  </HeadingPairs>
  <TitlesOfParts>
    <vt:vector size="109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楞伽经（45） 慧律法师 讲座 摘要</vt:lpstr>
      <vt:lpstr>以前我看不懂的 原来就是 在这个地方 突破了 现在我知道了 所以听经闻法 就是熏习 </vt:lpstr>
      <vt:lpstr>既然恒常不变 就更进一步 破斥邪说 集合起来的妄见 又 外道所执之神我 实乃恒常不变 </vt:lpstr>
      <vt:lpstr>既然恒常不变 则不应能与他物合 为什么 恒常不变 就是绝对的权威 绝对的存在 </vt:lpstr>
      <vt:lpstr>绝对的存在 它就不是缘起法了 绝对的存在 外道 上帝是绝对的存在 它不可能 跟其他的合了 </vt:lpstr>
      <vt:lpstr>那么它就不是 “上帝是最伟大的了” 所以恒常不变不应 能与他物合 亦不能生它物 若能合 能生 </vt:lpstr>
      <vt:lpstr>则有违其所立神我 恒常不变之宗旨 恒常不变 就是不能和合嘛  因为既恒常不变 则一切法应自无始来 皆无有改易才对 </vt:lpstr>
      <vt:lpstr>所以 他们既要 神我恒常不变 又要它成为 万有中千变万化 生生灭灭 刹那不息的本因 </vt:lpstr>
      <vt:lpstr>那是自相矛盾的 因为生生灭灭 刹那不息的本因 因为它是 无明嘛 妄动嘛 何以有生灭 因为有无明 </vt:lpstr>
      <vt:lpstr>何以有生灭 因为有妄动 因为有妄念有妄动 何以有有无 有生生灭灭 因为无量劫来 就是生灭的因 </vt:lpstr>
      <vt:lpstr>这样讲就说得通 所以一个神我 恒常不变 它又要成为 万有当中 千变万化 </vt:lpstr>
      <vt:lpstr>生生灭灭 刹那不息的本因 那是自相矛盾的 不变的东西 不会生出 会变化的东西 </vt:lpstr>
      <vt:lpstr>同性质的东西 才能产生 同性质的东西 所以许多人 对于这个基督教原罪 就是我们一出生就有罪 那罪到底从哪来呢 </vt:lpstr>
      <vt:lpstr>是上帝给的吗 那么上帝也有罪了 因为他一出生 是你创造出来的 所以原罪论 是有罪嘛 </vt:lpstr>
      <vt:lpstr>你有罪 我还没有 信基督教以前 还不知道我有罪呢 所以基督教徒看到你 就 你有罪 </vt:lpstr>
      <vt:lpstr>那么 这个罪 从哪里来的 叫原罪论 原罪从哪来的 一出生就有罪 莫名其妙地来 </vt:lpstr>
      <vt:lpstr>是上帝创造的吗 上帝应是 绝对清净啰 所以这个 很多东西讲不通 讲不通 </vt:lpstr>
      <vt:lpstr>他们有他们的论点 我们尊重 看个人的接受程度 我们也不批评人家 只是说 这个理念这个道理 </vt:lpstr>
      <vt:lpstr>在一个理性的佛弟子 般若智慧的佛弟子 看起来 嗯 这个宗派 我信不下去 我们走我们的路 </vt:lpstr>
      <vt:lpstr>我们尊重他们 跟其他宗教有缘的 我们要尊重人家  其实 总而言之 神我既不变 </vt:lpstr>
      <vt:lpstr>则一切 皆应固定 无有变化 这是外道 神我论 最大矛盾 不通的地方 </vt:lpstr>
      <vt:lpstr>“龟应生毛 沙应出油” 承上言 根据上面所说的 若说只要 三种缘和合 便能生出他物 </vt:lpstr>
      <vt:lpstr>意思是 不管这三物本身 是否有能生的 性质与能力 例如外道 所执之有 无与神我三缘 </vt:lpstr>
      <vt:lpstr>本无能生之性能 他们却说 能生一切法 而且所生之物 还可与此三缘 完全不同性质 </vt:lpstr>
      <vt:lpstr>如果这样的话 那么只要乌龟 与其他随便 两样东西相合 便应能生出龟毛 </vt:lpstr>
      <vt:lpstr>龟毛比喻 为此三缘 所生之物 且与此三缘 原来的性质 完全不同 </vt:lpstr>
      <vt:lpstr>龟毛同时亦用 以比喻 不可能之事 同样的道理 依外道所言 只要随便两样东西 凑合凑合</vt:lpstr>
      <vt:lpstr>与沙相和合 沙中便应能 生出油来 哇 那这个 太简单了 是不是 </vt:lpstr>
      <vt:lpstr>拿一堆沙 来我们厨房 随便加 两种东西 就会出油 那就富有了 不得了了 </vt:lpstr>
      <vt:lpstr>文殊讲堂 产石油了 随便弄一下 石油 就跑出来了 这不得了 </vt:lpstr>
      <vt:lpstr>简言之 龟生毛与沙出油 比喻神我及有无 三者和合 不可能 生出一切法  </vt:lpstr>
      <vt:lpstr>“汝宗则坏” “汝”是你们 指外道 “宗”为宗旨 义为  如果这样的话 你们所立的宗旨 便不破自坏 </vt:lpstr>
      <vt:lpstr>人家不必 去摧破你 你就自己坏了 站不住脚 或不能成立 </vt:lpstr>
      <vt:lpstr>“违决定义” 这有两个意思 一、是指外道 自己违背自己 所立之 “神我决定 恒常不变” 的理论  </vt:lpstr>
      <vt:lpstr>“义” 为理论或道理 二、违背圣人 所证的决定 之因缘正理 这便是因明学上 所称的决定相违 </vt:lpstr>
      <vt:lpstr>换言之 便是 一定是错的 “所作事业 悉空无义” </vt:lpstr>
      <vt:lpstr>义即 如果你们所立的 宗旨都站不住脚 则若依此去修行 “所作”的 种种修行 之“事业” </vt:lpstr>
      <vt:lpstr>都落“空”了 且毫“无”意“义” 徒自辛劳而已 所以 这个修行 吃苦要有目的 </vt:lpstr>
      <vt:lpstr>像佛陀当时 在世的时候 这些外道 吃了种种苦行 修行不得 菩提果 只吃苦不行 </vt:lpstr>
      <vt:lpstr>或者是 没有佛陀的正见 硬拼硬干也不行 所以 有的人他就是 像日本他们打坐 </vt:lpstr>
      <vt:lpstr>我看那个影片 他们对这个“禅” 有兴趣 “禅” 是能够控制 你的意志 </vt:lpstr>
      <vt:lpstr>可以控制 你的意志 这个是叫做禅 那么 它是一种打坐 日本人 他就进去就打坐 </vt:lpstr>
      <vt:lpstr>我看那个影片 打坐 有的会发抖 有的是 眼睛闭起来 闭起来 然后怎么样 </vt:lpstr>
      <vt:lpstr>他们那个道场 后山有那个水 水很冷 那日本人修禅 那个修禅的日本人 就把衣服全部脱光 剩下那个遮住了重点 </vt:lpstr>
      <vt:lpstr>那水就 很冷的水 接近零度的 然后就冲 我要修禅 这样子叫做修禅 </vt:lpstr>
      <vt:lpstr>很冷很冷一直 用很冷的水 往身上 冲 时间没有到 还不能离开那个位置 因为他师父站在旁边看 一直冲  他们认为这样叫做修禅 </vt:lpstr>
      <vt:lpstr>所以 他们有某些的 因为我们 没有住在日本 不够客观 这是我看到影片的 </vt:lpstr>
      <vt:lpstr>那么 有的人 打坐以后呢 出现了一种 极端的现象 呕吐 晕眩 </vt:lpstr>
      <vt:lpstr>或者有的人 类似著魔 好像鬼魂附身 一直打转 我看了那个影片 吓了一跳 这怎么是禅 </vt:lpstr>
      <vt:lpstr>这跟禅有什么关系 可是他们就误认为 那是开悟的现象 所以我比较敬佩他们 在接近零度的时候 脱光衣服 在泉水下 </vt:lpstr>
      <vt:lpstr>高山冲下来的泉水下 师父学那人 全身哆嗦的样子  我们的话 一下就重感冒了 那个跟禅 没有什么关系 </vt:lpstr>
      <vt:lpstr>不过我们吃的苦 我们现在讲到 日本这个禅 他们这样吃的苦 意义是什么 他锻炼身心 不能说完全不好 </vt:lpstr>
      <vt:lpstr>可是呢 如果没有 佛的正见 没有开悟的圣人 来指导他们 </vt:lpstr>
      <vt:lpstr>他们会认为 这个吃的苦 呕吐 晕眩  在榻榻米上 一直打转 一直打转 </vt:lpstr>
      <vt:lpstr>最后的时候 跑步一二三四 绕圈子 衣服统统脱光 有时候整排 泉水冲下来整排 人全身哆嗦 </vt:lpstr>
      <vt:lpstr>那个零度 找个时间 我也来试试看 那个很刺激的 那个锻炼身体可以 说禅实在是谈不上 </vt:lpstr>
      <vt:lpstr>因为没有 佛的正见 没有祖师 在旁边指引 什么是开悟的 搞不清楚状况 </vt:lpstr>
      <vt:lpstr>“大慧 ” 又如有些外道还说   “若复说” 一切法是由 有 无 神识  神我   “无种 有种 识” </vt:lpstr>
      <vt:lpstr>“三”种因“缘” 和“合”而“生”的 如果真的 是这样的话 则乌“龟” 与其它二物合 </vt:lpstr>
      <vt:lpstr>“应”能“生毛” “沙”与其它 不相干的二物合 “应”能“出油” 这样 你们自己的“宗”旨 便不攻自“坏”了 </vt:lpstr>
      <vt:lpstr>因为你们 已“违”反了 自己所“决定”的 立论基础 说神我恒常不变 同时也违背了佛所证的 决定最高之真理 </vt:lpstr>
      <vt:lpstr>“有种 无种说” 既然“有如是”诸“过” 若依此修行 则“所作”的 种种修行之“事业” “悉”皆落“空” 且毫“无”意“义” </vt:lpstr>
      <vt:lpstr>那有两个美国人欣赏 觉得修禅很好 就到日本 日本去禅堂 那个美国人睡过头了 你看那美国人 什么时候会早起呢 </vt:lpstr>
      <vt:lpstr>在参禅 那两个美国人去摄影 你知道那香板拿起来 打得那个美国人 哦 下次不要来了 怎么会嗔恨心这么重 </vt:lpstr>
      <vt:lpstr>我也没有说什么 只是多睡一会儿 才超过三分钟 那个日本人冲进去 那个香板啪啪啪 打到骨头都快散掉了 </vt:lpstr>
      <vt:lpstr>哪有修行人 脾气这么大的 还有一只鸟叫做八哥 那个鸟会骂人的 打到那个美国人 接下来参完了以后 </vt:lpstr>
      <vt:lpstr>人家问他 你有没有 体悟到 什么禅啊 他说 哪有 只有感觉痛 哪有感觉禅 </vt:lpstr>
      <vt:lpstr>所以我就不知道 他们在搞啥 日本的禅堂 是如何养成的 实在看不懂 </vt:lpstr>
      <vt:lpstr>从我看那个影片 一开始看到最后 我看不到 那个禅的意境是什么 看不出来他们到底 有接近佛或者祖师的 看不到啊 </vt:lpstr>
      <vt:lpstr>就是一些相上的东西 呕吐 晕眩 打转 鬼魂附身 要不然就冲冷水 要不然就 脱得剩下一件内裤 跑步 </vt:lpstr>
      <vt:lpstr>修行人身强体魄 要训练一下 就看到这一些 我看了 因为它写禅 这一段影片 到底演什么 </vt:lpstr>
      <vt:lpstr>从头到尾看完了 完全没有那种感觉 就是我现在 跟你汇报的 看到影片 统统在相的里面 没有  </vt:lpstr>
      <vt:lpstr>外道所倡之理 真是妄想分别 因为既见他宗 有种能生之说 已被攻破 无种亦不得立 神我也站不住脚 </vt:lpstr>
      <vt:lpstr>于是便有一派学者 异想天开说 那么这三个合起来 应该能生了吧 真是妄想颠倒 这都是因为外道 不见真的关系 </vt:lpstr>
      <vt:lpstr>不见真 这样的关系 才会这样 颠倒梦想 攀缘造作  </vt:lpstr>
      <vt:lpstr>大慧 彼诸外道说 有三缘合生者 也就是三缘和合 就能生一切万法 与能生一切万物 </vt:lpstr>
      <vt:lpstr>那么依上面 三缘和合 为能生的理论 所立的 种种的法相 所作的方便 方便就是外道的教法 </vt:lpstr>
      <vt:lpstr>种种的方便来教作 他们称这样 叫做修行 因果 因为外道 以其所立的 言教为修因 </vt:lpstr>
      <vt:lpstr>以及所得到的果 称为方便因果 那么因为外道 据此以上 种种所做的 因果方便 都认为它有实自体性 </vt:lpstr>
      <vt:lpstr>也就是执他 所得到的 是实有的 不知道 诸法空无自性 自相就是自体相 </vt:lpstr>
      <vt:lpstr>执所做的 因果方便 都有实自体相 也就是执其实有的 跟佛的空无自性 互相违背的 叫做自相 </vt:lpstr>
      <vt:lpstr>整句的意思就是 所作方便因果自相 就是依上面 三缘和合能生出 这样理论来看待 就会有生出 种种的这个法相 </vt:lpstr>
      <vt:lpstr>外道 有种种的教法 叫做修行 外道也有讲因果 外道其所自立的 言教为因 为本修因 </vt:lpstr>
      <vt:lpstr>那么产生 外道自己认为的 果都有自体相 都认为 它是实在存在 不知道 诸法空无自性 </vt:lpstr>
      <vt:lpstr>过去未来现在 有种无种相 它是贯通三世 从本已来成事相承 成立的基本理论 相承就是代代相承</vt:lpstr>
      <vt:lpstr>就是邪见传邪见 邪见的人 传了邪见 到最后就会 变成外道的 魔子魔孙  </vt:lpstr>
      <vt:lpstr>接下来 四个顿点 觉 想 地 转 从冥生觉 从觉生想 从心想生地 地水火风的地 </vt:lpstr>
      <vt:lpstr>从地再转 就是转生二十五谛 转从头到尾二十五谛 从冥生觉 从觉生想 从心想生地 </vt:lpstr>
      <vt:lpstr>接下来 转生二十五谛 这个二十五冥谛 我们已经讲过了 也发了讲义 不在这里重复 </vt:lpstr>
      <vt:lpstr>自见过习气 就是依于 外道我执我见 这样子过妄 过就是过错的 一种习气 </vt:lpstr>
      <vt:lpstr>没有佛陀的 正觉自觉圣智 而作如是说 作如是说就是 作如是邪见说 </vt:lpstr>
      <vt:lpstr>大慧 彼诸外道 前面所说的 有三缘和合 便能够 有种无种神识和合 便能生一切法 </vt:lpstr>
      <vt:lpstr>如果依照 上面三和合 能生一切法的话 所立的 这种角度来说 外道所作 它有种种的教法 </vt:lpstr>
      <vt:lpstr>外道也讲因果 只是不正 外道所立的 言教为本修因 外道所得的邪果 认为自体相 </vt:lpstr>
      <vt:lpstr>有自体相 就是执所作的 因果和方便 都有实自体相 无论是 过去现在未来 </vt:lpstr>
      <vt:lpstr>有种 无种 贯通三世 从本以来 成立的 基本理论成事 这个是 成立的基本理论 </vt:lpstr>
      <vt:lpstr>这些成立的 基本理论 相承就是 代代相传 一脉相承 从冥生觉 二十五冥谛 </vt:lpstr>
      <vt:lpstr>从冥生觉 从觉生想 从心想生地 接下来转生 二十五冥谛 自见 </vt:lpstr>
      <vt:lpstr>自见是什么 依于外道 自我所见 叫做自见 邪执所见 叫做自见 </vt:lpstr>
      <vt:lpstr>这是一种过妄 过妄就是过咎 这是一种习气 因为没有 佛的正见 也没有自觉圣智 而作如是邪见说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609</cp:revision>
  <dcterms:created xsi:type="dcterms:W3CDTF">2021-05-28T09:46:00Z</dcterms:created>
  <dcterms:modified xsi:type="dcterms:W3CDTF">2023-12-28T13:42:40Z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