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2"/>
  </p:notesMasterIdLst>
  <p:handoutMasterIdLst>
    <p:handoutMasterId r:id="rId113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41" r:id="rId86"/>
    <p:sldId id="342" r:id="rId87"/>
    <p:sldId id="343" r:id="rId88"/>
    <p:sldId id="344" r:id="rId89"/>
    <p:sldId id="345" r:id="rId90"/>
    <p:sldId id="346" r:id="rId91"/>
    <p:sldId id="347" r:id="rId92"/>
    <p:sldId id="348" r:id="rId93"/>
    <p:sldId id="349" r:id="rId94"/>
    <p:sldId id="350" r:id="rId95"/>
    <p:sldId id="351" r:id="rId96"/>
    <p:sldId id="352" r:id="rId97"/>
    <p:sldId id="353" r:id="rId98"/>
    <p:sldId id="354" r:id="rId99"/>
    <p:sldId id="355" r:id="rId100"/>
    <p:sldId id="356" r:id="rId101"/>
    <p:sldId id="357" r:id="rId102"/>
    <p:sldId id="358" r:id="rId103"/>
    <p:sldId id="359" r:id="rId104"/>
    <p:sldId id="360" r:id="rId105"/>
    <p:sldId id="361" r:id="rId106"/>
    <p:sldId id="362" r:id="rId107"/>
    <p:sldId id="363" r:id="rId108"/>
    <p:sldId id="364" r:id="rId109"/>
    <p:sldId id="365" r:id="rId110"/>
    <p:sldId id="366" r:id="rId111"/>
  </p:sldIdLst>
  <p:sldSz cx="12190095" cy="6859270"/>
  <p:notesSz cx="6858000" cy="9144000"/>
  <p:custDataLst>
    <p:tags r:id="rId117"/>
  </p:custDataLst>
  <p:defaultTextStyle>
    <a:defPPr>
      <a:defRPr lang="zh-CN"/>
    </a:defPPr>
    <a:lvl1pPr marL="0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44195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88390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632585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176780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720975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265805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810000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354195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clrMru>
    <a:srgbClr val="FD6B3D"/>
    <a:srgbClr val="FC5736"/>
    <a:srgbClr val="B18941"/>
    <a:srgbClr val="FEFAB0"/>
    <a:srgbClr val="FF822D"/>
    <a:srgbClr val="009999"/>
    <a:srgbClr val="00CC99"/>
    <a:srgbClr val="F7F6EF"/>
    <a:srgbClr val="FCFBFA"/>
    <a:srgbClr val="F7F5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30721" autoAdjust="0"/>
    <p:restoredTop sz="86371" autoAdjust="0"/>
  </p:normalViewPr>
  <p:slideViewPr>
    <p:cSldViewPr showGuides="1">
      <p:cViewPr varScale="1">
        <p:scale>
          <a:sx n="94" d="100"/>
          <a:sy n="94" d="100"/>
        </p:scale>
        <p:origin x="-996" y="-102"/>
      </p:cViewPr>
      <p:guideLst>
        <p:guide orient="horz" pos="2161"/>
        <p:guide pos="3840"/>
      </p:guideLst>
    </p:cSldViewPr>
  </p:slideViewPr>
  <p:outlineViewPr>
    <p:cViewPr>
      <p:scale>
        <a:sx n="33" d="100"/>
        <a:sy n="33" d="100"/>
      </p:scale>
      <p:origin x="0" y="1080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804"/>
    </p:cViewPr>
  </p:sorterViewPr>
  <p:notesViewPr>
    <p:cSldViewPr>
      <p:cViewPr varScale="1">
        <p:scale>
          <a:sx n="83" d="100"/>
          <a:sy n="83" d="100"/>
        </p:scale>
        <p:origin x="-3876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9" Type="http://schemas.openxmlformats.org/officeDocument/2006/relationships/slide" Target="slides/slide97.xml"/><Relationship Id="rId98" Type="http://schemas.openxmlformats.org/officeDocument/2006/relationships/slide" Target="slides/slide96.xml"/><Relationship Id="rId97" Type="http://schemas.openxmlformats.org/officeDocument/2006/relationships/slide" Target="slides/slide95.xml"/><Relationship Id="rId96" Type="http://schemas.openxmlformats.org/officeDocument/2006/relationships/slide" Target="slides/slide94.xml"/><Relationship Id="rId95" Type="http://schemas.openxmlformats.org/officeDocument/2006/relationships/slide" Target="slides/slide93.xml"/><Relationship Id="rId94" Type="http://schemas.openxmlformats.org/officeDocument/2006/relationships/slide" Target="slides/slide92.xml"/><Relationship Id="rId93" Type="http://schemas.openxmlformats.org/officeDocument/2006/relationships/slide" Target="slides/slide91.xml"/><Relationship Id="rId92" Type="http://schemas.openxmlformats.org/officeDocument/2006/relationships/slide" Target="slides/slide90.xml"/><Relationship Id="rId91" Type="http://schemas.openxmlformats.org/officeDocument/2006/relationships/slide" Target="slides/slide89.xml"/><Relationship Id="rId90" Type="http://schemas.openxmlformats.org/officeDocument/2006/relationships/slide" Target="slides/slide88.xml"/><Relationship Id="rId9" Type="http://schemas.openxmlformats.org/officeDocument/2006/relationships/slide" Target="slides/slide7.xml"/><Relationship Id="rId89" Type="http://schemas.openxmlformats.org/officeDocument/2006/relationships/slide" Target="slides/slide87.xml"/><Relationship Id="rId88" Type="http://schemas.openxmlformats.org/officeDocument/2006/relationships/slide" Target="slides/slide86.xml"/><Relationship Id="rId87" Type="http://schemas.openxmlformats.org/officeDocument/2006/relationships/slide" Target="slides/slide85.xml"/><Relationship Id="rId86" Type="http://schemas.openxmlformats.org/officeDocument/2006/relationships/slide" Target="slides/slide84.xml"/><Relationship Id="rId85" Type="http://schemas.openxmlformats.org/officeDocument/2006/relationships/slide" Target="slides/slide83.xml"/><Relationship Id="rId84" Type="http://schemas.openxmlformats.org/officeDocument/2006/relationships/slide" Target="slides/slide82.xml"/><Relationship Id="rId83" Type="http://schemas.openxmlformats.org/officeDocument/2006/relationships/slide" Target="slides/slide81.xml"/><Relationship Id="rId82" Type="http://schemas.openxmlformats.org/officeDocument/2006/relationships/slide" Target="slides/slide80.xml"/><Relationship Id="rId81" Type="http://schemas.openxmlformats.org/officeDocument/2006/relationships/slide" Target="slides/slide79.xml"/><Relationship Id="rId80" Type="http://schemas.openxmlformats.org/officeDocument/2006/relationships/slide" Target="slides/slide78.xml"/><Relationship Id="rId8" Type="http://schemas.openxmlformats.org/officeDocument/2006/relationships/slide" Target="slides/slide6.xml"/><Relationship Id="rId79" Type="http://schemas.openxmlformats.org/officeDocument/2006/relationships/slide" Target="slides/slide77.xml"/><Relationship Id="rId78" Type="http://schemas.openxmlformats.org/officeDocument/2006/relationships/slide" Target="slides/slide76.xml"/><Relationship Id="rId77" Type="http://schemas.openxmlformats.org/officeDocument/2006/relationships/slide" Target="slides/slide75.xml"/><Relationship Id="rId76" Type="http://schemas.openxmlformats.org/officeDocument/2006/relationships/slide" Target="slides/slide74.xml"/><Relationship Id="rId75" Type="http://schemas.openxmlformats.org/officeDocument/2006/relationships/slide" Target="slides/slide73.xml"/><Relationship Id="rId74" Type="http://schemas.openxmlformats.org/officeDocument/2006/relationships/slide" Target="slides/slide72.xml"/><Relationship Id="rId73" Type="http://schemas.openxmlformats.org/officeDocument/2006/relationships/slide" Target="slides/slide71.xml"/><Relationship Id="rId72" Type="http://schemas.openxmlformats.org/officeDocument/2006/relationships/slide" Target="slides/slide70.xml"/><Relationship Id="rId71" Type="http://schemas.openxmlformats.org/officeDocument/2006/relationships/slide" Target="slides/slide69.xml"/><Relationship Id="rId70" Type="http://schemas.openxmlformats.org/officeDocument/2006/relationships/slide" Target="slides/slide68.xml"/><Relationship Id="rId7" Type="http://schemas.openxmlformats.org/officeDocument/2006/relationships/slide" Target="slides/slide5.xml"/><Relationship Id="rId69" Type="http://schemas.openxmlformats.org/officeDocument/2006/relationships/slide" Target="slides/slide67.xml"/><Relationship Id="rId68" Type="http://schemas.openxmlformats.org/officeDocument/2006/relationships/slide" Target="slides/slide66.xml"/><Relationship Id="rId67" Type="http://schemas.openxmlformats.org/officeDocument/2006/relationships/slide" Target="slides/slide65.xml"/><Relationship Id="rId66" Type="http://schemas.openxmlformats.org/officeDocument/2006/relationships/slide" Target="slides/slide64.xml"/><Relationship Id="rId65" Type="http://schemas.openxmlformats.org/officeDocument/2006/relationships/slide" Target="slides/slide63.xml"/><Relationship Id="rId64" Type="http://schemas.openxmlformats.org/officeDocument/2006/relationships/slide" Target="slides/slide62.xml"/><Relationship Id="rId63" Type="http://schemas.openxmlformats.org/officeDocument/2006/relationships/slide" Target="slides/slide61.xml"/><Relationship Id="rId62" Type="http://schemas.openxmlformats.org/officeDocument/2006/relationships/slide" Target="slides/slide60.xml"/><Relationship Id="rId61" Type="http://schemas.openxmlformats.org/officeDocument/2006/relationships/slide" Target="slides/slide59.xml"/><Relationship Id="rId60" Type="http://schemas.openxmlformats.org/officeDocument/2006/relationships/slide" Target="slides/slide58.xml"/><Relationship Id="rId6" Type="http://schemas.openxmlformats.org/officeDocument/2006/relationships/slide" Target="slides/slide4.xml"/><Relationship Id="rId59" Type="http://schemas.openxmlformats.org/officeDocument/2006/relationships/slide" Target="slides/slide57.xml"/><Relationship Id="rId58" Type="http://schemas.openxmlformats.org/officeDocument/2006/relationships/slide" Target="slides/slide56.xml"/><Relationship Id="rId57" Type="http://schemas.openxmlformats.org/officeDocument/2006/relationships/slide" Target="slides/slide55.xml"/><Relationship Id="rId56" Type="http://schemas.openxmlformats.org/officeDocument/2006/relationships/slide" Target="slides/slide54.xml"/><Relationship Id="rId55" Type="http://schemas.openxmlformats.org/officeDocument/2006/relationships/slide" Target="slides/slide53.xml"/><Relationship Id="rId54" Type="http://schemas.openxmlformats.org/officeDocument/2006/relationships/slide" Target="slides/slide52.xml"/><Relationship Id="rId53" Type="http://schemas.openxmlformats.org/officeDocument/2006/relationships/slide" Target="slides/slide51.xml"/><Relationship Id="rId52" Type="http://schemas.openxmlformats.org/officeDocument/2006/relationships/slide" Target="slides/slide50.xml"/><Relationship Id="rId51" Type="http://schemas.openxmlformats.org/officeDocument/2006/relationships/slide" Target="slides/slide49.xml"/><Relationship Id="rId50" Type="http://schemas.openxmlformats.org/officeDocument/2006/relationships/slide" Target="slides/slide48.xml"/><Relationship Id="rId5" Type="http://schemas.openxmlformats.org/officeDocument/2006/relationships/slide" Target="slides/slide3.xml"/><Relationship Id="rId49" Type="http://schemas.openxmlformats.org/officeDocument/2006/relationships/slide" Target="slides/slide47.xml"/><Relationship Id="rId48" Type="http://schemas.openxmlformats.org/officeDocument/2006/relationships/slide" Target="slides/slide46.xml"/><Relationship Id="rId47" Type="http://schemas.openxmlformats.org/officeDocument/2006/relationships/slide" Target="slides/slide45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7" Type="http://schemas.openxmlformats.org/officeDocument/2006/relationships/tags" Target="tags/tag1.xml"/><Relationship Id="rId116" Type="http://schemas.openxmlformats.org/officeDocument/2006/relationships/tableStyles" Target="tableStyles.xml"/><Relationship Id="rId115" Type="http://schemas.openxmlformats.org/officeDocument/2006/relationships/viewProps" Target="viewProps.xml"/><Relationship Id="rId114" Type="http://schemas.openxmlformats.org/officeDocument/2006/relationships/presProps" Target="presProps.xml"/><Relationship Id="rId113" Type="http://schemas.openxmlformats.org/officeDocument/2006/relationships/handoutMaster" Target="handoutMasters/handoutMaster1.xml"/><Relationship Id="rId112" Type="http://schemas.openxmlformats.org/officeDocument/2006/relationships/notesMaster" Target="notesMasters/notesMaster1.xml"/><Relationship Id="rId111" Type="http://schemas.openxmlformats.org/officeDocument/2006/relationships/slide" Target="slides/slide109.xml"/><Relationship Id="rId110" Type="http://schemas.openxmlformats.org/officeDocument/2006/relationships/slide" Target="slides/slide108.xml"/><Relationship Id="rId11" Type="http://schemas.openxmlformats.org/officeDocument/2006/relationships/slide" Target="slides/slide9.xml"/><Relationship Id="rId109" Type="http://schemas.openxmlformats.org/officeDocument/2006/relationships/slide" Target="slides/slide107.xml"/><Relationship Id="rId108" Type="http://schemas.openxmlformats.org/officeDocument/2006/relationships/slide" Target="slides/slide106.xml"/><Relationship Id="rId107" Type="http://schemas.openxmlformats.org/officeDocument/2006/relationships/slide" Target="slides/slide105.xml"/><Relationship Id="rId106" Type="http://schemas.openxmlformats.org/officeDocument/2006/relationships/slide" Target="slides/slide104.xml"/><Relationship Id="rId105" Type="http://schemas.openxmlformats.org/officeDocument/2006/relationships/slide" Target="slides/slide103.xml"/><Relationship Id="rId104" Type="http://schemas.openxmlformats.org/officeDocument/2006/relationships/slide" Target="slides/slide102.xml"/><Relationship Id="rId103" Type="http://schemas.openxmlformats.org/officeDocument/2006/relationships/slide" Target="slides/slide101.xml"/><Relationship Id="rId102" Type="http://schemas.openxmlformats.org/officeDocument/2006/relationships/slide" Target="slides/slide100.xml"/><Relationship Id="rId101" Type="http://schemas.openxmlformats.org/officeDocument/2006/relationships/slide" Target="slides/slide99.xml"/><Relationship Id="rId100" Type="http://schemas.openxmlformats.org/officeDocument/2006/relationships/slide" Target="slides/slide98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53B0C5-A503-4212-BAD0-13D28678E01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65872D-02E8-4704-AE71-E92145C4B4C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EA75CF-83CD-4252-9D97-46B0CA08421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1A66A0-7571-4249-967E-AAC0299124B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281" y="2130919"/>
            <a:ext cx="10361851" cy="147036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562" y="3887100"/>
            <a:ext cx="8533289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41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3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67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09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8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1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CB3DB-3617-48DF-9659-4BDFD23EB7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2FC0D-5843-427B-932E-C2705FBA82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>
            <a:spLocks noGrp="1"/>
          </p:cNvSpPr>
          <p:nvPr>
            <p:ph type="ctrTitle"/>
          </p:nvPr>
        </p:nvSpPr>
        <p:spPr>
          <a:xfrm>
            <a:off x="451604" y="214290"/>
            <a:ext cx="11501518" cy="5929354"/>
          </a:xfrm>
        </p:spPr>
        <p:txBody>
          <a:bodyPr anchor="t" anchorCtr="0">
            <a:noAutofit/>
          </a:bodyPr>
          <a:lstStyle>
            <a:lvl1pPr algn="l">
              <a:lnSpc>
                <a:spcPct val="150000"/>
              </a:lnSpc>
              <a:defRPr sz="36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ransition spd="med" advClick="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ublic\Pictures\图片素材\a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112" y="0"/>
            <a:ext cx="12186190" cy="6859588"/>
          </a:xfrm>
          <a:prstGeom prst="rect">
            <a:avLst/>
          </a:prstGeom>
          <a:noFill/>
        </p:spPr>
      </p:pic>
      <p:sp>
        <p:nvSpPr>
          <p:cNvPr id="4" name="标题 1"/>
          <p:cNvSpPr>
            <a:spLocks noGrp="1"/>
          </p:cNvSpPr>
          <p:nvPr>
            <p:ph type="ctrTitle"/>
          </p:nvPr>
        </p:nvSpPr>
        <p:spPr>
          <a:xfrm>
            <a:off x="451604" y="214290"/>
            <a:ext cx="11501518" cy="5929354"/>
          </a:xfrm>
        </p:spPr>
        <p:txBody>
          <a:bodyPr anchor="t" anchorCtr="0">
            <a:noAutofit/>
          </a:bodyPr>
          <a:lstStyle>
            <a:lvl1pPr algn="l">
              <a:lnSpc>
                <a:spcPct val="150000"/>
              </a:lnSpc>
              <a:defRPr sz="36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ransition spd="med" advClick="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C:\Users\Public\Pictures\图片素材\Canva - 风平浪静 calm sea.jpg"/>
          <p:cNvPicPr>
            <a:picLocks noChangeAspect="1" noChangeArrowheads="1"/>
          </p:cNvPicPr>
          <p:nvPr userDrawn="1"/>
        </p:nvPicPr>
        <p:blipFill>
          <a:blip r:embed="rId2" cstate="email"/>
          <a:stretch>
            <a:fillRect/>
          </a:stretch>
        </p:blipFill>
        <p:spPr bwMode="auto">
          <a:xfrm>
            <a:off x="-1" y="0"/>
            <a:ext cx="12190413" cy="685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矩形 2"/>
          <p:cNvSpPr/>
          <p:nvPr userDrawn="1"/>
        </p:nvSpPr>
        <p:spPr>
          <a:xfrm>
            <a:off x="1" y="0"/>
            <a:ext cx="12190413" cy="6859588"/>
          </a:xfrm>
          <a:prstGeom prst="rect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标题 1"/>
          <p:cNvSpPr>
            <a:spLocks noGrp="1"/>
          </p:cNvSpPr>
          <p:nvPr>
            <p:ph type="ctrTitle"/>
          </p:nvPr>
        </p:nvSpPr>
        <p:spPr>
          <a:xfrm>
            <a:off x="380166" y="71430"/>
            <a:ext cx="11501518" cy="6288000"/>
          </a:xfrm>
        </p:spPr>
        <p:txBody>
          <a:bodyPr anchor="t" anchorCtr="0">
            <a:noAutofit/>
          </a:bodyPr>
          <a:lstStyle>
            <a:lvl1pPr algn="l">
              <a:lnSpc>
                <a:spcPct val="150000"/>
              </a:lnSpc>
              <a:defRPr sz="36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ransition spd="med" advClick="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5" name="矩形 4"/>
          <p:cNvSpPr/>
          <p:nvPr userDrawn="1"/>
        </p:nvSpPr>
        <p:spPr>
          <a:xfrm>
            <a:off x="1" y="0"/>
            <a:ext cx="12190413" cy="6859588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1930" y="1282340"/>
            <a:ext cx="2340070" cy="429490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282338"/>
            <a:ext cx="2340070" cy="4294909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9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-1"/>
            <a:ext cx="12190413" cy="685958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8297" y="5230411"/>
            <a:ext cx="1082118" cy="1629177"/>
          </a:xfrm>
          <a:prstGeom prst="rect">
            <a:avLst/>
          </a:prstGeom>
        </p:spPr>
      </p:pic>
      <p:sp>
        <p:nvSpPr>
          <p:cNvPr id="5" name="标题 1"/>
          <p:cNvSpPr>
            <a:spLocks noGrp="1"/>
          </p:cNvSpPr>
          <p:nvPr>
            <p:ph type="ctrTitle"/>
          </p:nvPr>
        </p:nvSpPr>
        <p:spPr>
          <a:xfrm>
            <a:off x="380167" y="214340"/>
            <a:ext cx="11572957" cy="5930727"/>
          </a:xfrm>
        </p:spPr>
        <p:txBody>
          <a:bodyPr anchor="t" anchorCtr="0">
            <a:noAutofit/>
          </a:bodyPr>
          <a:lstStyle>
            <a:lvl1pPr algn="l">
              <a:lnSpc>
                <a:spcPct val="150000"/>
              </a:lnSpc>
              <a:defRPr sz="36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ransition spd="med" advClick="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CB3DB-3617-48DF-9659-4BDFD23EB7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2FC0D-5843-427B-932E-C2705FBA82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1" y="273113"/>
            <a:ext cx="4010562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113" y="273114"/>
            <a:ext cx="6814779" cy="5854468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521" y="1435433"/>
            <a:ext cx="4010562" cy="4692149"/>
          </a:xfrm>
        </p:spPr>
        <p:txBody>
          <a:bodyPr/>
          <a:lstStyle>
            <a:lvl1pPr marL="0" indent="0">
              <a:buNone/>
              <a:defRPr sz="1700"/>
            </a:lvl1pPr>
            <a:lvl2pPr marL="544195" indent="0">
              <a:buNone/>
              <a:defRPr sz="1400"/>
            </a:lvl2pPr>
            <a:lvl3pPr marL="1088390" indent="0">
              <a:buNone/>
              <a:defRPr sz="1200"/>
            </a:lvl3pPr>
            <a:lvl4pPr marL="1632585" indent="0">
              <a:buNone/>
              <a:defRPr sz="1100"/>
            </a:lvl4pPr>
            <a:lvl5pPr marL="2176780" indent="0">
              <a:buNone/>
              <a:defRPr sz="1100"/>
            </a:lvl5pPr>
            <a:lvl6pPr marL="2720975" indent="0">
              <a:buNone/>
              <a:defRPr sz="1100"/>
            </a:lvl6pPr>
            <a:lvl7pPr marL="3265805" indent="0">
              <a:buNone/>
              <a:defRPr sz="1100"/>
            </a:lvl7pPr>
            <a:lvl8pPr marL="3810000" indent="0">
              <a:buNone/>
              <a:defRPr sz="1100"/>
            </a:lvl8pPr>
            <a:lvl9pPr marL="4354195" indent="0">
              <a:buNone/>
              <a:defRPr sz="11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CB3DB-3617-48DF-9659-4BDFD23EB7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2FC0D-5843-427B-932E-C2705FBA82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406" y="4801712"/>
            <a:ext cx="7314248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406" y="612917"/>
            <a:ext cx="7314248" cy="4115753"/>
          </a:xfrm>
        </p:spPr>
        <p:txBody>
          <a:bodyPr/>
          <a:lstStyle>
            <a:lvl1pPr marL="0" indent="0">
              <a:buNone/>
              <a:defRPr sz="3800"/>
            </a:lvl1pPr>
            <a:lvl2pPr marL="544195" indent="0">
              <a:buNone/>
              <a:defRPr sz="3300"/>
            </a:lvl2pPr>
            <a:lvl3pPr marL="1088390" indent="0">
              <a:buNone/>
              <a:defRPr sz="2900"/>
            </a:lvl3pPr>
            <a:lvl4pPr marL="1632585" indent="0">
              <a:buNone/>
              <a:defRPr sz="2400"/>
            </a:lvl4pPr>
            <a:lvl5pPr marL="2176780" indent="0">
              <a:buNone/>
              <a:defRPr sz="2400"/>
            </a:lvl5pPr>
            <a:lvl6pPr marL="2720975" indent="0">
              <a:buNone/>
              <a:defRPr sz="2400"/>
            </a:lvl6pPr>
            <a:lvl7pPr marL="3265805" indent="0">
              <a:buNone/>
              <a:defRPr sz="2400"/>
            </a:lvl7pPr>
            <a:lvl8pPr marL="3810000" indent="0">
              <a:buNone/>
              <a:defRPr sz="2400"/>
            </a:lvl8pPr>
            <a:lvl9pPr marL="4354195" indent="0">
              <a:buNone/>
              <a:defRPr sz="24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406" y="5368581"/>
            <a:ext cx="7314248" cy="805048"/>
          </a:xfrm>
        </p:spPr>
        <p:txBody>
          <a:bodyPr/>
          <a:lstStyle>
            <a:lvl1pPr marL="0" indent="0">
              <a:buNone/>
              <a:defRPr sz="1700"/>
            </a:lvl1pPr>
            <a:lvl2pPr marL="544195" indent="0">
              <a:buNone/>
              <a:defRPr sz="1400"/>
            </a:lvl2pPr>
            <a:lvl3pPr marL="1088390" indent="0">
              <a:buNone/>
              <a:defRPr sz="1200"/>
            </a:lvl3pPr>
            <a:lvl4pPr marL="1632585" indent="0">
              <a:buNone/>
              <a:defRPr sz="1100"/>
            </a:lvl4pPr>
            <a:lvl5pPr marL="2176780" indent="0">
              <a:buNone/>
              <a:defRPr sz="1100"/>
            </a:lvl5pPr>
            <a:lvl6pPr marL="2720975" indent="0">
              <a:buNone/>
              <a:defRPr sz="1100"/>
            </a:lvl6pPr>
            <a:lvl7pPr marL="3265805" indent="0">
              <a:buNone/>
              <a:defRPr sz="1100"/>
            </a:lvl7pPr>
            <a:lvl8pPr marL="3810000" indent="0">
              <a:buNone/>
              <a:defRPr sz="1100"/>
            </a:lvl8pPr>
            <a:lvl9pPr marL="4354195" indent="0">
              <a:buNone/>
              <a:defRPr sz="11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CB3DB-3617-48DF-9659-4BDFD23EB7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2FC0D-5843-427B-932E-C2705FBA82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CB3DB-3617-48DF-9659-4BDFD23EB7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2FC0D-5843-427B-932E-C2705FBA82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8049" y="274702"/>
            <a:ext cx="2742843" cy="585288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521" y="274702"/>
            <a:ext cx="8025355" cy="585288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CB3DB-3617-48DF-9659-4BDFD23EB7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2FC0D-5843-427B-932E-C2705FBA82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>
            <a:spLocks noGrp="1"/>
          </p:cNvSpPr>
          <p:nvPr>
            <p:ph type="ctrTitle"/>
          </p:nvPr>
        </p:nvSpPr>
        <p:spPr>
          <a:xfrm>
            <a:off x="451604" y="214290"/>
            <a:ext cx="11501518" cy="5929354"/>
          </a:xfrm>
        </p:spPr>
        <p:txBody>
          <a:bodyPr anchor="t" anchorCtr="0">
            <a:noAutofit/>
          </a:bodyPr>
          <a:lstStyle>
            <a:lvl1pPr algn="l">
              <a:lnSpc>
                <a:spcPct val="150000"/>
              </a:lnSpc>
              <a:defRPr sz="36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ransition spd="med" advClick="0">
    <p:fade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08850" tIns="54425" rIns="108850" bIns="54425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108850" tIns="54425" rIns="108850" bIns="54425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521" y="6357822"/>
            <a:ext cx="2844430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6CB3DB-3617-48DF-9659-4BDFD23EB7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058" y="6357822"/>
            <a:ext cx="3860297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6463" y="6357822"/>
            <a:ext cx="2844430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52FC0D-5843-427B-932E-C2705FBA82F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 advClick="0">
    <p:fade/>
  </p:transition>
  <p:txStyles>
    <p:titleStyle>
      <a:lvl1pPr algn="ctr" defTabSz="1088390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8305" indent="-408305" algn="l" defTabSz="1088390" rtl="0" eaLnBrk="1" latinLnBrk="0" hangingPunct="1">
        <a:spcBef>
          <a:spcPct val="20000"/>
        </a:spcBef>
        <a:buFont typeface="Arial" panose="020B0604020202020204" pitchFamily="34" charset="0"/>
        <a:buNone/>
        <a:defRPr sz="31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884555" indent="-340360" algn="l" defTabSz="1088390" rtl="0" eaLnBrk="1" latinLnBrk="0" hangingPunct="1">
        <a:spcBef>
          <a:spcPct val="20000"/>
        </a:spcBef>
        <a:buFont typeface="Arial" panose="020B0604020202020204" pitchFamily="34" charset="0"/>
        <a:buChar char="–"/>
        <a:defRPr sz="31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360805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•"/>
        <a:defRPr sz="31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905000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–"/>
        <a:defRPr sz="31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449195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»"/>
        <a:defRPr sz="31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993390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7585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1780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5975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195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390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585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6780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0975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5805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10000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4195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zh-CN" altLang="en-US"/>
            </a:br>
            <a:r>
              <a:rPr lang="zh-CN" altLang="en-US"/>
              <a:t>楞伽经（</a:t>
            </a:r>
            <a:r>
              <a:rPr lang="en-US" altLang="zh-CN"/>
              <a:t>52</a:t>
            </a:r>
            <a:r>
              <a:rPr lang="zh-CN" altLang="en-US"/>
              <a:t>）</a:t>
            </a:r>
            <a:br>
              <a:rPr lang="zh-CN" altLang="en-US"/>
            </a:br>
            <a:r>
              <a:rPr lang="zh-CN" altLang="en-US"/>
              <a:t>慧律法师</a:t>
            </a:r>
            <a:br>
              <a:rPr lang="zh-CN" altLang="en-US"/>
            </a:br>
            <a:r>
              <a:rPr lang="zh-CN" altLang="en-US"/>
              <a:t>讲座</a:t>
            </a:r>
            <a:br>
              <a:rPr lang="zh-CN" altLang="en-US"/>
            </a:br>
            <a:r>
              <a:rPr lang="zh-CN" altLang="en-US"/>
              <a:t>摘要</a:t>
            </a:r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622300" y="610870"/>
            <a:ext cx="10926445" cy="56413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</p:txBody>
      </p:sp>
    </p:spTree>
  </p:cSld>
  <p:clrMapOvr>
    <a:masterClrMapping/>
  </p:clrMapOvr>
  <p:transition spd="med" advClick="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师父如果看</a:t>
            </a:r>
            <a:br>
              <a:rPr lang="zh-CN" altLang="en-US"/>
            </a:br>
            <a:r>
              <a:rPr lang="zh-CN" altLang="en-US"/>
              <a:t>这个人的</a:t>
            </a:r>
            <a:br>
              <a:rPr lang="zh-CN" altLang="en-US"/>
            </a:br>
            <a:r>
              <a:rPr lang="zh-CN" altLang="en-US"/>
              <a:t>行为举止</a:t>
            </a:r>
            <a:br>
              <a:rPr lang="zh-CN" altLang="en-US"/>
            </a:br>
            <a:r>
              <a:rPr lang="zh-CN" altLang="en-US"/>
              <a:t>这位在家居士</a:t>
            </a:r>
            <a:br>
              <a:rPr lang="zh-CN" altLang="en-US"/>
            </a:br>
            <a:r>
              <a:rPr lang="zh-CN" altLang="en-US"/>
              <a:t>行为举止</a:t>
            </a:r>
            <a:br>
              <a:rPr lang="zh-CN" altLang="en-US"/>
            </a:br>
            <a:r>
              <a:rPr lang="zh-CN" altLang="en-US"/>
              <a:t>如果是</a:t>
            </a:r>
            <a:br>
              <a:rPr lang="zh-CN" altLang="en-US"/>
            </a:br>
            <a:r>
              <a:rPr lang="zh-CN" altLang="en-US"/>
              <a:t>太过分的话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我们一定要做</a:t>
            </a:r>
            <a:br>
              <a:rPr lang="zh-CN" altLang="en-US"/>
            </a:br>
            <a:r>
              <a:rPr lang="zh-CN" altLang="en-US"/>
              <a:t>一种智慧的反应</a:t>
            </a:r>
            <a:br>
              <a:rPr lang="zh-CN" altLang="en-US"/>
            </a:br>
            <a:r>
              <a:rPr lang="zh-CN" altLang="en-US"/>
              <a:t>我一定会跟他讲</a:t>
            </a:r>
            <a:br>
              <a:rPr lang="zh-CN" altLang="en-US"/>
            </a:br>
            <a:r>
              <a:rPr lang="zh-CN" altLang="en-US"/>
              <a:t>要适可而止</a:t>
            </a:r>
            <a:br>
              <a:rPr lang="zh-CN" altLang="en-US"/>
            </a:br>
            <a:r>
              <a:rPr lang="zh-CN" altLang="en-US"/>
              <a:t>这样你就听得懂了</a:t>
            </a:r>
            <a:br>
              <a:rPr lang="zh-CN" altLang="en-US"/>
            </a:br>
            <a:r>
              <a:rPr lang="zh-CN" altLang="en-US"/>
              <a:t>这句话的含意就很深了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要适可而止</a:t>
            </a:r>
            <a:br>
              <a:rPr lang="zh-CN" altLang="en-US"/>
            </a:br>
            <a:r>
              <a:rPr lang="zh-CN" altLang="en-US"/>
              <a:t>这样应该</a:t>
            </a:r>
            <a:br>
              <a:rPr lang="zh-CN" altLang="en-US"/>
            </a:br>
            <a:r>
              <a:rPr lang="zh-CN" altLang="en-US"/>
              <a:t>听得懂</a:t>
            </a:r>
            <a:br>
              <a:rPr lang="zh-CN" altLang="en-US"/>
            </a:br>
            <a:r>
              <a:rPr lang="zh-CN" altLang="en-US"/>
              <a:t>一个僧团</a:t>
            </a:r>
            <a:br>
              <a:rPr lang="zh-CN" altLang="en-US"/>
            </a:br>
            <a:r>
              <a:rPr lang="zh-CN" altLang="en-US"/>
              <a:t>总不能让你</a:t>
            </a:r>
            <a:br>
              <a:rPr lang="zh-CN" altLang="en-US"/>
            </a:br>
            <a:r>
              <a:rPr lang="zh-CN" altLang="en-US"/>
              <a:t>一直破坏</a:t>
            </a:r>
            <a:r>
              <a:rPr lang="en-US" altLang="zh-CN"/>
              <a:t> 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法师大家</a:t>
            </a:r>
            <a:br>
              <a:rPr lang="zh-CN" altLang="en-US"/>
            </a:br>
            <a:r>
              <a:rPr lang="zh-CN" altLang="en-US"/>
              <a:t>都很慈悲</a:t>
            </a:r>
            <a:br>
              <a:rPr lang="zh-CN" altLang="en-US"/>
            </a:br>
            <a:r>
              <a:rPr lang="zh-CN" altLang="en-US"/>
              <a:t>可是不行</a:t>
            </a:r>
            <a:br>
              <a:rPr lang="zh-CN" altLang="en-US"/>
            </a:br>
            <a:r>
              <a:rPr lang="zh-CN" altLang="en-US"/>
              <a:t>这个僧团</a:t>
            </a:r>
            <a:br>
              <a:rPr lang="zh-CN" altLang="en-US"/>
            </a:br>
            <a:r>
              <a:rPr lang="zh-CN" altLang="en-US"/>
              <a:t>要维护下去</a:t>
            </a:r>
            <a:br>
              <a:rPr lang="zh-CN" altLang="en-US"/>
            </a:br>
            <a:r>
              <a:rPr lang="zh-CN" altLang="en-US"/>
              <a:t>我们也不可以伤害到他</a:t>
            </a:r>
            <a:br>
              <a:rPr lang="zh-CN" altLang="en-US"/>
            </a:br>
            <a:r>
              <a:rPr lang="zh-CN" altLang="en-US"/>
              <a:t>可是又必须告诉他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反应说</a:t>
            </a:r>
            <a:br>
              <a:rPr lang="zh-CN" altLang="en-US"/>
            </a:br>
            <a:r>
              <a:rPr lang="zh-CN" altLang="en-US"/>
              <a:t>你这个</a:t>
            </a:r>
            <a:br>
              <a:rPr lang="zh-CN" altLang="en-US"/>
            </a:br>
            <a:r>
              <a:rPr lang="zh-CN" altLang="en-US"/>
              <a:t>行为举止</a:t>
            </a:r>
            <a:br>
              <a:rPr lang="zh-CN" altLang="en-US"/>
            </a:br>
            <a:r>
              <a:rPr lang="zh-CN" altLang="en-US"/>
              <a:t>是不对的</a:t>
            </a:r>
            <a:br>
              <a:rPr lang="zh-CN" altLang="en-US"/>
            </a:br>
            <a:r>
              <a:rPr lang="zh-CN" altLang="en-US"/>
              <a:t>这样不行的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以不见内外境界</a:t>
            </a:r>
            <a:br>
              <a:rPr lang="zh-CN" altLang="en-US"/>
            </a:br>
            <a:r>
              <a:rPr lang="zh-CN" altLang="en-US"/>
              <a:t>故能依</a:t>
            </a:r>
            <a:br>
              <a:rPr lang="zh-CN" altLang="en-US"/>
            </a:br>
            <a:r>
              <a:rPr lang="zh-CN" altLang="en-US"/>
              <a:t>“次第随”顺法性</a:t>
            </a:r>
            <a:br>
              <a:rPr lang="zh-CN" altLang="en-US"/>
            </a:br>
            <a:r>
              <a:rPr lang="zh-CN" altLang="en-US"/>
              <a:t>“入”于“无相处”</a:t>
            </a:r>
            <a:br>
              <a:rPr lang="zh-CN" altLang="en-US"/>
            </a:br>
            <a:r>
              <a:rPr lang="zh-CN" altLang="en-US"/>
              <a:t>如是行无相道</a:t>
            </a:r>
            <a:br>
              <a:rPr lang="zh-CN" altLang="en-US"/>
            </a:br>
            <a:r>
              <a:rPr lang="zh-CN" altLang="en-US"/>
              <a:t>渐次转深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后“次第随”顺法性</a:t>
            </a:r>
            <a:br>
              <a:rPr lang="zh-CN" altLang="en-US"/>
            </a:br>
            <a:r>
              <a:rPr lang="zh-CN" altLang="en-US"/>
              <a:t>“入”于“从地至地”</a:t>
            </a:r>
            <a:br>
              <a:rPr lang="zh-CN" altLang="en-US"/>
            </a:br>
            <a:r>
              <a:rPr lang="zh-CN" altLang="en-US"/>
              <a:t>之“三昧境界”</a:t>
            </a:r>
            <a:br>
              <a:rPr lang="zh-CN" altLang="en-US"/>
            </a:br>
            <a:r>
              <a:rPr lang="zh-CN" altLang="en-US"/>
              <a:t>从而“解”了</a:t>
            </a:r>
            <a:br>
              <a:rPr lang="zh-CN" altLang="en-US"/>
            </a:br>
            <a:r>
              <a:rPr lang="zh-CN" altLang="en-US"/>
              <a:t>“三界如幻”</a:t>
            </a:r>
            <a:br>
              <a:rPr lang="zh-CN" altLang="en-US"/>
            </a:br>
            <a:r>
              <a:rPr lang="zh-CN" altLang="en-US"/>
              <a:t>如是以智</a:t>
            </a:r>
            <a:br>
              <a:rPr lang="zh-CN" altLang="en-US"/>
            </a:br>
            <a:r>
              <a:rPr lang="zh-CN" altLang="en-US"/>
              <a:t>“分别观察”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不久“当得如幻三昧”</a:t>
            </a:r>
            <a:br>
              <a:rPr lang="zh-CN" altLang="en-US"/>
            </a:br>
            <a:r>
              <a:rPr lang="zh-CN" altLang="en-US"/>
              <a:t>而得灭“度自心”</a:t>
            </a:r>
            <a:br>
              <a:rPr lang="zh-CN" altLang="en-US"/>
            </a:br>
            <a:r>
              <a:rPr lang="zh-CN" altLang="en-US"/>
              <a:t>所“现”</a:t>
            </a:r>
            <a:br>
              <a:rPr lang="zh-CN" altLang="en-US"/>
            </a:br>
            <a:r>
              <a:rPr lang="zh-CN" altLang="en-US"/>
              <a:t>之一切影像</a:t>
            </a:r>
            <a:br>
              <a:rPr lang="zh-CN" altLang="en-US"/>
            </a:br>
            <a:r>
              <a:rPr lang="zh-CN" altLang="en-US"/>
              <a:t>达于一切法</a:t>
            </a:r>
            <a:br>
              <a:rPr lang="zh-CN" altLang="en-US"/>
            </a:br>
            <a:r>
              <a:rPr lang="zh-CN" altLang="en-US"/>
              <a:t>“无所有”之</a:t>
            </a:r>
            <a:br>
              <a:rPr lang="zh-CN" altLang="en-US"/>
            </a:br>
            <a:r>
              <a:rPr lang="zh-CN" altLang="en-US"/>
              <a:t>第八地无生境界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而“得”</a:t>
            </a:r>
            <a:br>
              <a:rPr lang="zh-CN" altLang="en-US"/>
            </a:br>
            <a:r>
              <a:rPr lang="zh-CN" altLang="en-US"/>
              <a:t>安“住”于</a:t>
            </a:r>
            <a:br>
              <a:rPr lang="zh-CN" altLang="en-US"/>
            </a:br>
            <a:r>
              <a:rPr lang="zh-CN" altLang="en-US"/>
              <a:t>“般若波罗蜜”</a:t>
            </a:r>
            <a:r>
              <a:rPr lang="en-US" altLang="zh-CN"/>
              <a:t> </a:t>
            </a:r>
            <a:br>
              <a:rPr lang="zh-CN" altLang="en-US"/>
            </a:br>
            <a:r>
              <a:rPr lang="zh-CN" altLang="en-US"/>
              <a:t>八地之前</a:t>
            </a:r>
            <a:br>
              <a:rPr lang="zh-CN" altLang="en-US"/>
            </a:br>
            <a:r>
              <a:rPr lang="zh-CN" altLang="en-US"/>
              <a:t>是有生相</a:t>
            </a:r>
            <a:br>
              <a:rPr lang="zh-CN" altLang="en-US"/>
            </a:br>
            <a:r>
              <a:rPr lang="zh-CN" altLang="en-US"/>
              <a:t>八地就是</a:t>
            </a:r>
            <a:br>
              <a:rPr lang="zh-CN" altLang="en-US"/>
            </a:br>
            <a:r>
              <a:rPr lang="zh-CN" altLang="en-US"/>
              <a:t>无生</a:t>
            </a:r>
            <a:r>
              <a:rPr lang="en-US" altLang="zh-CN"/>
              <a:t> 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舍离彼生</a:t>
            </a:r>
            <a:br>
              <a:rPr lang="zh-CN" altLang="en-US"/>
            </a:br>
            <a:r>
              <a:rPr lang="zh-CN" altLang="en-US"/>
              <a:t>生后面</a:t>
            </a:r>
            <a:br>
              <a:rPr lang="zh-CN" altLang="en-US"/>
            </a:br>
            <a:r>
              <a:rPr lang="zh-CN" altLang="en-US"/>
              <a:t>加一个“相”</a:t>
            </a:r>
            <a:br>
              <a:rPr lang="zh-CN" altLang="en-US"/>
            </a:br>
            <a:r>
              <a:rPr lang="zh-CN" altLang="en-US"/>
              <a:t>舍离彼生相</a:t>
            </a:r>
            <a:br>
              <a:rPr lang="zh-CN" altLang="en-US"/>
            </a:br>
            <a:r>
              <a:rPr lang="zh-CN" altLang="en-US"/>
              <a:t>以及所作的</a:t>
            </a:r>
            <a:br>
              <a:rPr lang="zh-CN" altLang="en-US"/>
            </a:br>
            <a:r>
              <a:rPr lang="zh-CN" altLang="en-US"/>
              <a:t>因缘法的</a:t>
            </a:r>
            <a:br>
              <a:rPr lang="zh-CN" altLang="en-US"/>
            </a:br>
            <a:r>
              <a:rPr lang="zh-CN" altLang="en-US"/>
              <a:t>方便法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接下来</a:t>
            </a:r>
            <a:br>
              <a:rPr lang="zh-CN" altLang="en-US"/>
            </a:br>
            <a:r>
              <a:rPr lang="zh-CN" altLang="en-US"/>
              <a:t>要补四个字</a:t>
            </a:r>
            <a:br>
              <a:rPr lang="zh-CN" altLang="en-US"/>
            </a:br>
            <a:r>
              <a:rPr lang="zh-CN" altLang="en-US"/>
              <a:t>入于无生</a:t>
            </a:r>
            <a:br>
              <a:rPr lang="zh-CN" altLang="en-US"/>
            </a:br>
            <a:r>
              <a:rPr lang="zh-CN" altLang="en-US"/>
              <a:t>入于无生</a:t>
            </a:r>
            <a:br>
              <a:rPr lang="zh-CN" altLang="en-US"/>
            </a:br>
            <a:r>
              <a:rPr lang="zh-CN" altLang="en-US"/>
              <a:t>就是</a:t>
            </a:r>
            <a:br>
              <a:rPr lang="zh-CN" altLang="en-US"/>
            </a:br>
            <a:r>
              <a:rPr lang="zh-CN" altLang="en-US"/>
              <a:t>入于无作</a:t>
            </a:r>
            <a:br>
              <a:rPr lang="zh-CN" altLang="en-US"/>
            </a:br>
            <a:r>
              <a:rPr lang="zh-CN" altLang="en-US"/>
              <a:t>舍离彼生相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因为八地前</a:t>
            </a:r>
            <a:br>
              <a:rPr lang="zh-CN" altLang="en-US"/>
            </a:br>
            <a:r>
              <a:rPr lang="zh-CN" altLang="en-US"/>
              <a:t>尚有生相</a:t>
            </a:r>
            <a:br>
              <a:rPr lang="zh-CN" altLang="en-US"/>
            </a:br>
            <a:r>
              <a:rPr lang="zh-CN" altLang="en-US"/>
              <a:t>八地后</a:t>
            </a:r>
            <a:br>
              <a:rPr lang="zh-CN" altLang="en-US"/>
            </a:br>
            <a:r>
              <a:rPr lang="zh-CN" altLang="en-US"/>
              <a:t>就证得无生</a:t>
            </a:r>
            <a:br>
              <a:rPr lang="zh-CN" altLang="en-US"/>
            </a:br>
            <a:r>
              <a:rPr lang="zh-CN" altLang="en-US"/>
              <a:t>无生就是</a:t>
            </a:r>
            <a:br>
              <a:rPr lang="zh-CN" altLang="en-US"/>
            </a:br>
            <a:r>
              <a:rPr lang="zh-CN" altLang="en-US"/>
              <a:t>没有生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当然就是无灭</a:t>
            </a:r>
            <a:br>
              <a:rPr lang="zh-CN" altLang="en-US"/>
            </a:br>
            <a:r>
              <a:rPr lang="zh-CN" altLang="en-US"/>
              <a:t>就是不动地</a:t>
            </a:r>
            <a:br>
              <a:rPr lang="zh-CN" altLang="en-US"/>
            </a:br>
            <a:r>
              <a:rPr lang="zh-CN" altLang="en-US"/>
              <a:t>舍离彼生相</a:t>
            </a:r>
            <a:br>
              <a:rPr lang="zh-CN" altLang="en-US"/>
            </a:br>
            <a:r>
              <a:rPr lang="zh-CN" altLang="en-US"/>
              <a:t>八地前</a:t>
            </a:r>
            <a:br>
              <a:rPr lang="zh-CN" altLang="en-US"/>
            </a:br>
            <a:r>
              <a:rPr lang="zh-CN" altLang="en-US"/>
              <a:t>都有生相</a:t>
            </a:r>
            <a:br>
              <a:rPr lang="zh-CN" altLang="en-US"/>
            </a:br>
            <a:r>
              <a:rPr lang="zh-CN" altLang="en-US"/>
              <a:t>那么菩萨</a:t>
            </a:r>
            <a:br>
              <a:rPr lang="zh-CN" altLang="en-US"/>
            </a:br>
            <a:r>
              <a:rPr lang="zh-CN" altLang="en-US"/>
              <a:t>八地后呢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就舍离了</a:t>
            </a:r>
            <a:br>
              <a:rPr lang="zh-CN" altLang="en-US"/>
            </a:br>
            <a:r>
              <a:rPr lang="zh-CN" altLang="en-US"/>
              <a:t>彼生相以及</a:t>
            </a:r>
            <a:br>
              <a:rPr lang="zh-CN" altLang="en-US"/>
            </a:br>
            <a:r>
              <a:rPr lang="zh-CN" altLang="en-US"/>
              <a:t>所作的</a:t>
            </a:r>
            <a:br>
              <a:rPr lang="zh-CN" altLang="en-US"/>
            </a:br>
            <a:r>
              <a:rPr lang="zh-CN" altLang="en-US"/>
              <a:t>因缘法方便</a:t>
            </a:r>
            <a:br>
              <a:rPr lang="zh-CN" altLang="en-US"/>
            </a:br>
            <a:r>
              <a:rPr lang="zh-CN" altLang="en-US"/>
              <a:t>而入于</a:t>
            </a:r>
            <a:br>
              <a:rPr lang="zh-CN" altLang="en-US"/>
            </a:br>
            <a:r>
              <a:rPr lang="zh-CN" altLang="en-US"/>
              <a:t>非因缘法的</a:t>
            </a:r>
            <a:br>
              <a:rPr lang="zh-CN" altLang="en-US"/>
            </a:br>
            <a:r>
              <a:rPr lang="zh-CN" altLang="en-US"/>
              <a:t>无生法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入于无作</a:t>
            </a:r>
            <a:br>
              <a:rPr lang="zh-CN" altLang="en-US"/>
            </a:br>
            <a:r>
              <a:rPr lang="zh-CN" altLang="en-US"/>
              <a:t>这个“无作”</a:t>
            </a:r>
            <a:br>
              <a:rPr lang="zh-CN" altLang="en-US"/>
            </a:br>
            <a:r>
              <a:rPr lang="zh-CN" altLang="en-US"/>
              <a:t>就是如来究竟</a:t>
            </a:r>
            <a:br>
              <a:rPr lang="zh-CN" altLang="en-US"/>
            </a:br>
            <a:r>
              <a:rPr lang="zh-CN" altLang="en-US"/>
              <a:t>如来一切法</a:t>
            </a:r>
            <a:br>
              <a:rPr lang="zh-CN" altLang="en-US"/>
            </a:br>
            <a:r>
              <a:rPr lang="zh-CN" altLang="en-US"/>
              <a:t>统统是无生无作</a:t>
            </a:r>
            <a:br>
              <a:rPr lang="zh-CN" altLang="en-US"/>
            </a:br>
            <a:r>
              <a:rPr lang="zh-CN" altLang="en-US"/>
              <a:t>金刚喻三摩提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三摩提就是定</a:t>
            </a:r>
            <a:br>
              <a:rPr lang="zh-CN" altLang="en-US"/>
            </a:br>
            <a:r>
              <a:rPr lang="zh-CN" altLang="en-US"/>
              <a:t>金刚喻定</a:t>
            </a:r>
            <a:br>
              <a:rPr lang="zh-CN" altLang="en-US"/>
            </a:br>
            <a:r>
              <a:rPr lang="zh-CN" altLang="en-US"/>
              <a:t>我们在经典</a:t>
            </a:r>
            <a:br>
              <a:rPr lang="zh-CN" altLang="en-US"/>
            </a:br>
            <a:r>
              <a:rPr lang="zh-CN" altLang="en-US"/>
              <a:t>里面常常讲的</a:t>
            </a:r>
            <a:br>
              <a:rPr lang="zh-CN" altLang="en-US"/>
            </a:br>
            <a:r>
              <a:rPr lang="zh-CN" altLang="en-US"/>
              <a:t>金刚喻定</a:t>
            </a:r>
            <a:br>
              <a:rPr lang="zh-CN" altLang="en-US"/>
            </a:br>
            <a:r>
              <a:rPr lang="zh-CN" altLang="en-US"/>
              <a:t>他的定</a:t>
            </a:r>
            <a:br>
              <a:rPr lang="zh-CN" altLang="en-US"/>
            </a:br>
            <a:r>
              <a:rPr lang="zh-CN" altLang="en-US"/>
              <a:t>用金刚来比喻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三摩提</a:t>
            </a:r>
            <a:br>
              <a:rPr lang="zh-CN" altLang="en-US"/>
            </a:br>
            <a:r>
              <a:rPr lang="zh-CN" altLang="en-US"/>
              <a:t>就是定</a:t>
            </a:r>
            <a:br>
              <a:rPr lang="zh-CN" altLang="en-US"/>
            </a:br>
            <a:r>
              <a:rPr lang="zh-CN" altLang="en-US"/>
              <a:t>就是三昧</a:t>
            </a:r>
            <a:br>
              <a:rPr lang="zh-CN" altLang="en-US"/>
            </a:br>
            <a:r>
              <a:rPr lang="zh-CN" altLang="en-US"/>
              <a:t>简单讲</a:t>
            </a:r>
            <a:br>
              <a:rPr lang="zh-CN" altLang="en-US"/>
            </a:br>
            <a:r>
              <a:rPr lang="zh-CN" altLang="en-US"/>
              <a:t>就是</a:t>
            </a:r>
            <a:br>
              <a:rPr lang="zh-CN" altLang="en-US"/>
            </a:br>
            <a:r>
              <a:rPr lang="zh-CN" altLang="en-US"/>
              <a:t>等觉菩萨的定</a:t>
            </a:r>
            <a:br>
              <a:rPr lang="zh-CN" altLang="en-US"/>
            </a:br>
            <a:r>
              <a:rPr lang="zh-CN" altLang="en-US"/>
              <a:t>叫做金刚喻定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等觉菩萨的定</a:t>
            </a:r>
            <a:br>
              <a:rPr lang="zh-CN" altLang="en-US"/>
            </a:br>
            <a:r>
              <a:rPr lang="zh-CN" altLang="en-US"/>
              <a:t>犹如金刚</a:t>
            </a:r>
            <a:br>
              <a:rPr lang="zh-CN" altLang="en-US"/>
            </a:br>
            <a:r>
              <a:rPr lang="zh-CN" altLang="en-US"/>
              <a:t>能坏一切</a:t>
            </a:r>
            <a:br>
              <a:rPr lang="zh-CN" altLang="en-US"/>
            </a:br>
            <a:r>
              <a:rPr lang="zh-CN" altLang="en-US"/>
              <a:t>我法二执</a:t>
            </a:r>
            <a:br>
              <a:rPr lang="zh-CN" altLang="en-US"/>
            </a:br>
            <a:r>
              <a:rPr lang="zh-CN" altLang="en-US"/>
              <a:t>能坏一切无明</a:t>
            </a:r>
            <a:br>
              <a:rPr lang="zh-CN" altLang="en-US"/>
            </a:br>
            <a:r>
              <a:rPr lang="zh-CN" altLang="en-US"/>
              <a:t>所以叫做</a:t>
            </a:r>
            <a:br>
              <a:rPr lang="zh-CN" altLang="en-US"/>
            </a:br>
            <a:r>
              <a:rPr lang="zh-CN" altLang="en-US"/>
              <a:t>金刚喻定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那么金刚喻定</a:t>
            </a:r>
            <a:br>
              <a:rPr lang="zh-CN" altLang="en-US"/>
            </a:br>
            <a:r>
              <a:rPr lang="zh-CN" altLang="en-US"/>
              <a:t>有什么</a:t>
            </a:r>
            <a:br>
              <a:rPr lang="zh-CN" altLang="en-US"/>
            </a:br>
            <a:r>
              <a:rPr lang="zh-CN" altLang="en-US"/>
              <a:t>大作用呢</a:t>
            </a:r>
            <a:br>
              <a:rPr lang="zh-CN" altLang="en-US"/>
            </a:br>
            <a:r>
              <a:rPr lang="zh-CN" altLang="en-US"/>
              <a:t>能顿</a:t>
            </a:r>
            <a:br>
              <a:rPr lang="zh-CN" altLang="en-US"/>
            </a:br>
            <a:r>
              <a:rPr lang="zh-CN" altLang="en-US"/>
              <a:t>断生相无明</a:t>
            </a:r>
            <a:br>
              <a:rPr lang="zh-CN" altLang="en-US"/>
            </a:br>
            <a:r>
              <a:rPr lang="zh-CN" altLang="en-US"/>
              <a:t>顿断最后一分</a:t>
            </a:r>
            <a:br>
              <a:rPr lang="zh-CN" altLang="en-US"/>
            </a:br>
            <a:r>
              <a:rPr lang="zh-CN" altLang="en-US"/>
              <a:t>俱生的无明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在唯识学</a:t>
            </a:r>
            <a:br>
              <a:rPr lang="zh-CN" altLang="en-US"/>
            </a:br>
            <a:r>
              <a:rPr lang="zh-CN" altLang="en-US"/>
              <a:t>里面俱生</a:t>
            </a:r>
            <a:br>
              <a:rPr lang="zh-CN" altLang="en-US"/>
            </a:br>
            <a:r>
              <a:rPr lang="zh-CN" altLang="en-US"/>
              <a:t>就是先天性</a:t>
            </a:r>
            <a:br>
              <a:rPr lang="zh-CN" altLang="en-US"/>
            </a:br>
            <a:r>
              <a:rPr lang="zh-CN" altLang="en-US"/>
              <a:t>无量劫来</a:t>
            </a:r>
            <a:br>
              <a:rPr lang="zh-CN" altLang="en-US"/>
            </a:br>
            <a:r>
              <a:rPr lang="zh-CN" altLang="en-US"/>
              <a:t>存在的</a:t>
            </a:r>
            <a:br>
              <a:rPr lang="zh-CN" altLang="en-US"/>
            </a:br>
            <a:r>
              <a:rPr lang="zh-CN" altLang="en-US"/>
              <a:t>叫做俱生无明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有了等觉菩萨的</a:t>
            </a:r>
            <a:br>
              <a:rPr lang="zh-CN" altLang="en-US"/>
            </a:br>
            <a:r>
              <a:rPr lang="zh-CN" altLang="en-US"/>
              <a:t>金刚喻定</a:t>
            </a:r>
            <a:br>
              <a:rPr lang="zh-CN" altLang="en-US"/>
            </a:br>
            <a:r>
              <a:rPr lang="zh-CN" altLang="en-US"/>
              <a:t>这种三昧的功夫</a:t>
            </a:r>
            <a:br>
              <a:rPr lang="zh-CN" altLang="en-US"/>
            </a:br>
            <a:r>
              <a:rPr lang="zh-CN" altLang="en-US"/>
              <a:t>则顿断生相无明</a:t>
            </a:r>
            <a:br>
              <a:rPr lang="zh-CN" altLang="en-US"/>
            </a:br>
            <a:r>
              <a:rPr lang="zh-CN" altLang="en-US"/>
              <a:t>则能顿断生相无明</a:t>
            </a:r>
            <a:br>
              <a:rPr lang="zh-CN" altLang="en-US"/>
            </a:br>
            <a:r>
              <a:rPr lang="zh-CN" altLang="en-US"/>
              <a:t>顿断生相无明</a:t>
            </a:r>
            <a:br>
              <a:rPr lang="zh-CN" altLang="en-US"/>
            </a:br>
            <a:r>
              <a:rPr lang="zh-CN" altLang="en-US"/>
              <a:t>什么意思呢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就是顿断</a:t>
            </a:r>
            <a:br>
              <a:rPr lang="zh-CN" altLang="en-US"/>
            </a:br>
            <a:r>
              <a:rPr lang="zh-CN" altLang="en-US"/>
              <a:t>最后一分</a:t>
            </a:r>
            <a:br>
              <a:rPr lang="zh-CN" altLang="en-US"/>
            </a:br>
            <a:r>
              <a:rPr lang="zh-CN" altLang="en-US"/>
              <a:t>俱生无明</a:t>
            </a:r>
            <a:r>
              <a:rPr lang="en-US" altLang="zh-CN"/>
              <a:t> </a:t>
            </a:r>
            <a:br>
              <a:rPr lang="en-US" altLang="zh-CN"/>
            </a:br>
            <a:r>
              <a:rPr lang="en-US" altLang="zh-CN"/>
              <a:t>随入如来身</a:t>
            </a:r>
            <a:br>
              <a:rPr lang="en-US" altLang="zh-CN"/>
            </a:br>
            <a:r>
              <a:rPr lang="en-US" altLang="zh-CN"/>
              <a:t>随真如</a:t>
            </a:r>
            <a:br>
              <a:rPr lang="en-US" altLang="zh-CN"/>
            </a:br>
            <a:r>
              <a:rPr lang="en-US" altLang="zh-CN"/>
              <a:t>随真如之心</a:t>
            </a:r>
            <a:br>
              <a:rPr lang="en-US" altLang="zh-CN"/>
            </a:br>
            <a:r>
              <a:rPr lang="en-US" altLang="zh-CN"/>
              <a:t>证入如来法身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这个身已经</a:t>
            </a:r>
            <a:br>
              <a:rPr lang="en-US" altLang="zh-CN"/>
            </a:br>
            <a:r>
              <a:rPr lang="en-US" altLang="zh-CN"/>
              <a:t>不是五蕴身</a:t>
            </a:r>
            <a:br>
              <a:rPr lang="en-US" altLang="zh-CN"/>
            </a:br>
            <a:r>
              <a:rPr lang="en-US" altLang="zh-CN"/>
              <a:t>是佛的法身了</a:t>
            </a:r>
            <a:br>
              <a:rPr lang="en-US" altLang="zh-CN"/>
            </a:br>
            <a:r>
              <a:rPr lang="en-US" altLang="zh-CN"/>
              <a:t>而佛的法身</a:t>
            </a:r>
            <a:br>
              <a:rPr lang="en-US" altLang="zh-CN"/>
            </a:br>
            <a:r>
              <a:rPr lang="en-US" altLang="zh-CN"/>
              <a:t>是我们人人</a:t>
            </a:r>
            <a:br>
              <a:rPr lang="en-US" altLang="zh-CN"/>
            </a:br>
            <a:r>
              <a:rPr lang="en-US" altLang="zh-CN"/>
              <a:t>本来具足的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所以在座诸位</a:t>
            </a:r>
            <a:br>
              <a:rPr lang="en-US" altLang="zh-CN"/>
            </a:br>
            <a:r>
              <a:rPr lang="en-US" altLang="zh-CN"/>
              <a:t>你要启动</a:t>
            </a:r>
            <a:br>
              <a:rPr lang="en-US" altLang="zh-CN"/>
            </a:br>
            <a:r>
              <a:rPr lang="en-US" altLang="zh-CN"/>
              <a:t>你那一颗</a:t>
            </a:r>
            <a:br>
              <a:rPr lang="en-US" altLang="zh-CN"/>
            </a:br>
            <a:r>
              <a:rPr lang="en-US" altLang="zh-CN"/>
              <a:t>菩提之心</a:t>
            </a:r>
            <a:br>
              <a:rPr lang="en-US" altLang="zh-CN"/>
            </a:br>
            <a:r>
              <a:rPr lang="en-US" altLang="zh-CN"/>
              <a:t>如来的法身</a:t>
            </a:r>
            <a:br>
              <a:rPr lang="en-US" altLang="zh-CN"/>
            </a:br>
            <a:r>
              <a:rPr lang="en-US" altLang="zh-CN"/>
              <a:t>是人人本来</a:t>
            </a:r>
            <a:br>
              <a:rPr lang="en-US" altLang="zh-CN"/>
            </a:br>
            <a:r>
              <a:rPr lang="en-US" altLang="zh-CN"/>
              <a:t>就具足的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只是还没有</a:t>
            </a:r>
            <a:br>
              <a:rPr lang="en-US" altLang="zh-CN"/>
            </a:br>
            <a:r>
              <a:rPr lang="en-US" altLang="zh-CN"/>
              <a:t>开采出来而已</a:t>
            </a:r>
            <a:br>
              <a:rPr lang="en-US" altLang="zh-CN"/>
            </a:br>
            <a:r>
              <a:rPr lang="en-US" altLang="zh-CN"/>
              <a:t>随入如如化</a:t>
            </a:r>
            <a:br>
              <a:rPr lang="en-US" altLang="zh-CN"/>
            </a:br>
            <a:r>
              <a:rPr lang="en-US" altLang="zh-CN"/>
              <a:t>就是以始觉智</a:t>
            </a:r>
            <a:br>
              <a:rPr lang="en-US" altLang="zh-CN"/>
            </a:br>
            <a:r>
              <a:rPr lang="en-US" altLang="zh-CN"/>
              <a:t>始觉智怎么样</a:t>
            </a:r>
            <a:br>
              <a:rPr lang="en-US" altLang="zh-CN"/>
            </a:br>
            <a:r>
              <a:rPr lang="en-US" altLang="zh-CN"/>
              <a:t>随入 内如</a:t>
            </a:r>
            <a:br>
              <a:rPr lang="en-US" altLang="zh-CN"/>
            </a:br>
            <a:r>
              <a:rPr lang="en-US" altLang="zh-CN"/>
              <a:t>外也如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内心</a:t>
            </a:r>
            <a:br>
              <a:rPr lang="en-US" altLang="zh-CN"/>
            </a:br>
            <a:r>
              <a:rPr lang="en-US" altLang="zh-CN"/>
              <a:t>没有妄</a:t>
            </a:r>
            <a:br>
              <a:rPr lang="en-US" altLang="zh-CN"/>
            </a:br>
            <a:r>
              <a:rPr lang="en-US" altLang="zh-CN"/>
              <a:t>内如</a:t>
            </a:r>
            <a:br>
              <a:rPr lang="en-US" altLang="zh-CN"/>
            </a:br>
            <a:r>
              <a:rPr lang="en-US" altLang="zh-CN"/>
              <a:t>内心</a:t>
            </a:r>
            <a:br>
              <a:rPr lang="en-US" altLang="zh-CN"/>
            </a:br>
            <a:r>
              <a:rPr lang="en-US" altLang="zh-CN"/>
              <a:t>入于</a:t>
            </a:r>
            <a:br>
              <a:rPr lang="en-US" altLang="zh-CN"/>
            </a:br>
            <a:r>
              <a:rPr lang="en-US" altLang="zh-CN"/>
              <a:t>无生处</a:t>
            </a:r>
            <a:br>
              <a:rPr lang="en-US" altLang="zh-CN"/>
            </a:br>
            <a:r>
              <a:rPr lang="en-US" altLang="zh-CN"/>
              <a:t>则内如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外境入于</a:t>
            </a:r>
            <a:br>
              <a:rPr lang="en-US" altLang="zh-CN"/>
            </a:br>
            <a:r>
              <a:rPr lang="en-US" altLang="zh-CN"/>
              <a:t>毕竟空</a:t>
            </a:r>
            <a:br>
              <a:rPr lang="en-US" altLang="zh-CN"/>
            </a:br>
            <a:r>
              <a:rPr lang="en-US" altLang="zh-CN"/>
              <a:t>是外如</a:t>
            </a:r>
            <a:br>
              <a:rPr lang="en-US" altLang="zh-CN"/>
            </a:br>
            <a:r>
              <a:rPr lang="en-US" altLang="zh-CN"/>
              <a:t>怎么样</a:t>
            </a:r>
            <a:br>
              <a:rPr lang="en-US" altLang="zh-CN"/>
            </a:br>
            <a:r>
              <a:rPr lang="en-US" altLang="zh-CN"/>
              <a:t>“如如”</a:t>
            </a:r>
            <a:br>
              <a:rPr lang="en-US" altLang="zh-CN"/>
            </a:br>
            <a:r>
              <a:rPr lang="en-US" altLang="zh-CN"/>
              <a:t>是什么意思</a:t>
            </a:r>
            <a:br>
              <a:rPr lang="en-US" altLang="zh-CN"/>
            </a:br>
            <a:r>
              <a:rPr lang="en-US" altLang="zh-CN"/>
              <a:t>就是我们的本觉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我们的本觉</a:t>
            </a:r>
            <a:br>
              <a:rPr lang="en-US" altLang="zh-CN"/>
            </a:br>
            <a:r>
              <a:rPr lang="en-US" altLang="zh-CN"/>
              <a:t>就是内如外亦如</a:t>
            </a:r>
            <a:br>
              <a:rPr lang="en-US" altLang="zh-CN"/>
            </a:br>
            <a:r>
              <a:rPr lang="en-US" altLang="zh-CN"/>
              <a:t>更微细地说</a:t>
            </a:r>
            <a:br>
              <a:rPr lang="en-US" altLang="zh-CN"/>
            </a:br>
            <a:r>
              <a:rPr lang="en-US" altLang="zh-CN"/>
              <a:t>什么是</a:t>
            </a:r>
            <a:br>
              <a:rPr lang="en-US" altLang="zh-CN"/>
            </a:br>
            <a:r>
              <a:rPr lang="en-US" altLang="zh-CN"/>
              <a:t>我们的本觉</a:t>
            </a:r>
            <a:br>
              <a:rPr lang="en-US" altLang="zh-CN"/>
            </a:br>
            <a:r>
              <a:rPr lang="en-US" altLang="zh-CN"/>
              <a:t>体如 相如 用如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因如 缘如 果如</a:t>
            </a:r>
            <a:br>
              <a:rPr lang="en-US" altLang="zh-CN"/>
            </a:br>
            <a:r>
              <a:rPr lang="en-US" altLang="zh-CN"/>
              <a:t>事如 理如</a:t>
            </a:r>
            <a:br>
              <a:rPr lang="en-US" altLang="zh-CN"/>
            </a:br>
            <a:r>
              <a:rPr lang="en-US" altLang="zh-CN"/>
              <a:t>无法不如</a:t>
            </a:r>
            <a:br>
              <a:rPr lang="en-US" altLang="zh-CN"/>
            </a:br>
            <a:r>
              <a:rPr lang="en-US" altLang="zh-CN"/>
              <a:t>所以</a:t>
            </a:r>
            <a:br>
              <a:rPr lang="en-US" altLang="zh-CN"/>
            </a:br>
            <a:r>
              <a:rPr lang="en-US" altLang="zh-CN"/>
              <a:t>内如外如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当我们</a:t>
            </a:r>
            <a:br>
              <a:rPr lang="en-US" altLang="zh-CN"/>
            </a:br>
            <a:r>
              <a:rPr lang="en-US" altLang="zh-CN"/>
              <a:t>证得到</a:t>
            </a:r>
            <a:br>
              <a:rPr lang="en-US" altLang="zh-CN"/>
            </a:br>
            <a:r>
              <a:rPr lang="en-US" altLang="zh-CN"/>
              <a:t>本觉的</a:t>
            </a:r>
            <a:br>
              <a:rPr lang="en-US" altLang="zh-CN"/>
            </a:br>
            <a:r>
              <a:rPr lang="en-US" altLang="zh-CN"/>
              <a:t>理体的</a:t>
            </a:r>
            <a:br>
              <a:rPr lang="en-US" altLang="zh-CN"/>
            </a:br>
            <a:r>
              <a:rPr lang="en-US" altLang="zh-CN"/>
              <a:t>这个时候</a:t>
            </a:r>
            <a:br>
              <a:rPr lang="en-US" altLang="zh-CN"/>
            </a:br>
            <a:r>
              <a:rPr lang="en-US" altLang="zh-CN"/>
              <a:t>就会起</a:t>
            </a:r>
            <a:br>
              <a:rPr lang="en-US" altLang="zh-CN"/>
            </a:br>
            <a:r>
              <a:rPr lang="en-US" altLang="zh-CN"/>
              <a:t>神通变化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大神通变化</a:t>
            </a:r>
            <a:br>
              <a:rPr lang="en-US" altLang="zh-CN"/>
            </a:br>
            <a:r>
              <a:rPr lang="en-US" altLang="zh-CN"/>
              <a:t>得神通自在</a:t>
            </a:r>
            <a:br>
              <a:rPr lang="en-US" altLang="zh-CN"/>
            </a:br>
            <a:r>
              <a:rPr lang="en-US" altLang="zh-CN"/>
              <a:t>自在就是无碍</a:t>
            </a:r>
            <a:br>
              <a:rPr lang="en-US" altLang="zh-CN"/>
            </a:br>
            <a:r>
              <a:rPr lang="en-US" altLang="zh-CN"/>
              <a:t>为什么起</a:t>
            </a:r>
            <a:br>
              <a:rPr lang="en-US" altLang="zh-CN"/>
            </a:br>
            <a:r>
              <a:rPr lang="en-US" altLang="zh-CN"/>
              <a:t>神通自在无碍</a:t>
            </a:r>
            <a:br>
              <a:rPr lang="en-US" altLang="zh-CN"/>
            </a:br>
            <a:r>
              <a:rPr lang="en-US" altLang="zh-CN"/>
              <a:t>要做什么</a:t>
            </a:r>
            <a:br>
              <a:rPr lang="en-US" altLang="zh-CN"/>
            </a:br>
            <a:r>
              <a:rPr lang="en-US" altLang="zh-CN"/>
              <a:t>叫做广度众生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所以大陆来</a:t>
            </a:r>
            <a:br>
              <a:rPr lang="en-US" altLang="zh-CN"/>
            </a:br>
            <a:r>
              <a:rPr lang="en-US" altLang="zh-CN"/>
              <a:t>每次都说</a:t>
            </a:r>
            <a:br>
              <a:rPr lang="en-US" altLang="zh-CN"/>
            </a:br>
            <a:r>
              <a:rPr lang="en-US" altLang="zh-CN"/>
              <a:t>师父啊</a:t>
            </a:r>
            <a:br>
              <a:rPr lang="en-US" altLang="zh-CN"/>
            </a:br>
            <a:r>
              <a:rPr lang="en-US" altLang="zh-CN"/>
              <a:t>你帮我摩摩顶</a:t>
            </a:r>
            <a:br>
              <a:rPr lang="en-US" altLang="zh-CN"/>
            </a:br>
            <a:r>
              <a:rPr lang="en-US" altLang="zh-CN"/>
              <a:t>行</a:t>
            </a:r>
            <a:br>
              <a:rPr lang="en-US" altLang="zh-CN"/>
            </a:br>
            <a:r>
              <a:rPr lang="en-US" altLang="zh-CN"/>
              <a:t>帮我灌灌顶</a:t>
            </a:r>
            <a:br>
              <a:rPr lang="en-US" altLang="zh-CN"/>
            </a:br>
            <a:r>
              <a:rPr lang="en-US" altLang="zh-CN"/>
              <a:t>行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我一定会</a:t>
            </a:r>
            <a:br>
              <a:rPr lang="en-US" altLang="zh-CN"/>
            </a:br>
            <a:r>
              <a:rPr lang="en-US" altLang="zh-CN"/>
              <a:t>跟他念一句</a:t>
            </a:r>
            <a:br>
              <a:rPr lang="en-US" altLang="zh-CN"/>
            </a:br>
            <a:r>
              <a:rPr lang="en-US" altLang="zh-CN"/>
              <a:t>发无上大菩提心</a:t>
            </a:r>
            <a:br>
              <a:rPr lang="en-US" altLang="zh-CN"/>
            </a:br>
            <a:r>
              <a:rPr lang="en-US" altLang="zh-CN"/>
              <a:t>成就无上的佛道</a:t>
            </a:r>
            <a:br>
              <a:rPr lang="en-US" altLang="zh-CN"/>
            </a:br>
            <a:r>
              <a:rPr lang="en-US" altLang="zh-CN"/>
              <a:t>度无量无边的众生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师父跟他摩顶</a:t>
            </a:r>
            <a:br>
              <a:rPr lang="en-US" altLang="zh-CN"/>
            </a:br>
            <a:r>
              <a:rPr lang="en-US" altLang="zh-CN"/>
              <a:t>一定会念这一句</a:t>
            </a:r>
            <a:br>
              <a:rPr lang="en-US" altLang="zh-CN"/>
            </a:br>
            <a:r>
              <a:rPr lang="en-US" altLang="zh-CN"/>
              <a:t>你要发</a:t>
            </a:r>
            <a:br>
              <a:rPr lang="en-US" altLang="zh-CN"/>
            </a:br>
            <a:r>
              <a:rPr lang="en-US" altLang="zh-CN"/>
              <a:t>无上的大菩提心</a:t>
            </a:r>
            <a:br>
              <a:rPr lang="en-US" altLang="zh-CN"/>
            </a:br>
            <a:r>
              <a:rPr lang="en-US" altLang="zh-CN"/>
              <a:t>成就无上的佛道</a:t>
            </a:r>
            <a:br>
              <a:rPr lang="en-US" altLang="zh-CN"/>
            </a:br>
            <a:r>
              <a:rPr lang="en-US" altLang="zh-CN"/>
              <a:t>广度无量无边的众生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这个就是</a:t>
            </a:r>
            <a:br>
              <a:rPr lang="en-US" altLang="zh-CN"/>
            </a:br>
            <a:r>
              <a:rPr lang="en-US" altLang="zh-CN"/>
              <a:t>神通自在</a:t>
            </a:r>
            <a:br>
              <a:rPr lang="en-US" altLang="zh-CN"/>
            </a:br>
            <a:r>
              <a:rPr lang="en-US" altLang="zh-CN"/>
              <a:t>无碍的时候</a:t>
            </a:r>
            <a:br>
              <a:rPr lang="en-US" altLang="zh-CN"/>
            </a:br>
            <a:r>
              <a:rPr lang="en-US" altLang="zh-CN"/>
              <a:t>接下来就是</a:t>
            </a:r>
            <a:br>
              <a:rPr lang="en-US" altLang="zh-CN"/>
            </a:br>
            <a:r>
              <a:rPr lang="en-US" altLang="zh-CN"/>
              <a:t>要广度众生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这是我们</a:t>
            </a:r>
            <a:br>
              <a:rPr lang="en-US" altLang="zh-CN"/>
            </a:br>
            <a:r>
              <a:rPr lang="en-US" altLang="zh-CN"/>
              <a:t>出家人</a:t>
            </a:r>
            <a:br>
              <a:rPr lang="en-US" altLang="zh-CN"/>
            </a:br>
            <a:r>
              <a:rPr lang="en-US" altLang="zh-CN"/>
              <a:t>应有的责任啊</a:t>
            </a:r>
            <a:br>
              <a:rPr lang="en-US" altLang="zh-CN"/>
            </a:br>
            <a:r>
              <a:rPr lang="en-US" altLang="zh-CN"/>
              <a:t>也是我们</a:t>
            </a:r>
            <a:br>
              <a:rPr lang="en-US" altLang="zh-CN"/>
            </a:br>
            <a:r>
              <a:rPr lang="en-US" altLang="zh-CN"/>
              <a:t>护法居士</a:t>
            </a:r>
            <a:br>
              <a:rPr lang="en-US" altLang="zh-CN"/>
            </a:br>
            <a:r>
              <a:rPr lang="en-US" altLang="zh-CN"/>
              <a:t>所应当</a:t>
            </a:r>
            <a:br>
              <a:rPr lang="en-US" altLang="zh-CN"/>
            </a:br>
            <a:r>
              <a:rPr lang="en-US" altLang="zh-CN"/>
              <a:t>鼎力支持的 </a:t>
            </a: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慈悲方便</a:t>
            </a:r>
            <a:br>
              <a:rPr lang="zh-CN" altLang="en-US"/>
            </a:br>
            <a:r>
              <a:rPr lang="zh-CN" altLang="en-US"/>
              <a:t>神通自在这个</a:t>
            </a:r>
            <a:br>
              <a:rPr lang="zh-CN" altLang="en-US"/>
            </a:br>
            <a:r>
              <a:rPr lang="zh-CN" altLang="en-US"/>
              <a:t>是大慈大悲</a:t>
            </a:r>
            <a:br>
              <a:rPr lang="zh-CN" altLang="en-US"/>
            </a:br>
            <a:r>
              <a:rPr lang="zh-CN" altLang="en-US"/>
              <a:t>慈是与乐</a:t>
            </a:r>
            <a:br>
              <a:rPr lang="zh-CN" altLang="en-US"/>
            </a:br>
            <a:r>
              <a:rPr lang="zh-CN" altLang="en-US"/>
              <a:t>悲是拔苦</a:t>
            </a:r>
            <a:br>
              <a:rPr lang="zh-CN" altLang="en-US"/>
            </a:br>
            <a:r>
              <a:rPr lang="zh-CN" altLang="en-US"/>
              <a:t>给众生快乐</a:t>
            </a:r>
            <a:br>
              <a:rPr lang="zh-CN" altLang="en-US"/>
            </a:br>
            <a:r>
              <a:rPr lang="zh-CN" altLang="en-US"/>
              <a:t>叫做慈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悲是拔苦</a:t>
            </a:r>
            <a:br>
              <a:rPr lang="zh-CN" altLang="en-US"/>
            </a:br>
            <a:r>
              <a:rPr lang="zh-CN" altLang="en-US"/>
              <a:t>方便就是</a:t>
            </a:r>
            <a:br>
              <a:rPr lang="zh-CN" altLang="en-US"/>
            </a:br>
            <a:r>
              <a:rPr lang="zh-CN" altLang="en-US"/>
              <a:t>无量方便</a:t>
            </a:r>
            <a:br>
              <a:rPr lang="zh-CN" altLang="en-US"/>
            </a:br>
            <a:r>
              <a:rPr lang="zh-CN" altLang="en-US"/>
              <a:t>大慈大悲</a:t>
            </a:r>
            <a:br>
              <a:rPr lang="zh-CN" altLang="en-US"/>
            </a:br>
            <a:r>
              <a:rPr lang="zh-CN" altLang="en-US"/>
              <a:t>还有</a:t>
            </a:r>
            <a:br>
              <a:rPr lang="zh-CN" altLang="en-US"/>
            </a:br>
            <a:r>
              <a:rPr lang="zh-CN" altLang="en-US"/>
              <a:t>无量的方便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简单讲</a:t>
            </a:r>
            <a:br>
              <a:rPr lang="zh-CN" altLang="en-US"/>
            </a:br>
            <a:r>
              <a:rPr lang="zh-CN" altLang="en-US"/>
              <a:t>度众生</a:t>
            </a:r>
            <a:br>
              <a:rPr lang="zh-CN" altLang="en-US"/>
            </a:br>
            <a:r>
              <a:rPr lang="zh-CN" altLang="en-US"/>
              <a:t>不能跟众生结怨</a:t>
            </a:r>
            <a:br>
              <a:rPr lang="zh-CN" altLang="en-US"/>
            </a:br>
            <a:r>
              <a:rPr lang="zh-CN" altLang="en-US"/>
              <a:t>有一个人</a:t>
            </a:r>
            <a:br>
              <a:rPr lang="zh-CN" altLang="en-US"/>
            </a:br>
            <a:r>
              <a:rPr lang="zh-CN" altLang="en-US"/>
              <a:t>有人斋僧大会</a:t>
            </a:r>
            <a:br>
              <a:rPr lang="zh-CN" altLang="en-US"/>
            </a:br>
            <a:r>
              <a:rPr lang="zh-CN" altLang="en-US"/>
              <a:t>拿了一些书</a:t>
            </a:r>
            <a:br>
              <a:rPr lang="zh-CN" altLang="en-US"/>
            </a:br>
            <a:r>
              <a:rPr lang="zh-CN" altLang="en-US"/>
              <a:t>去斋僧大会那边排</a:t>
            </a:r>
            <a:r>
              <a:rPr lang="en-US" altLang="zh-CN"/>
              <a:t> </a:t>
            </a:r>
            <a:r>
              <a:rPr lang="zh-CN" altLang="en-US"/>
              <a:t>要发</a:t>
            </a: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结果那个</a:t>
            </a:r>
            <a:br>
              <a:rPr lang="zh-CN" altLang="en-US"/>
            </a:br>
            <a:r>
              <a:rPr lang="zh-CN" altLang="en-US"/>
              <a:t>主办单位有说</a:t>
            </a:r>
            <a:br>
              <a:rPr lang="zh-CN" altLang="en-US"/>
            </a:br>
            <a:r>
              <a:rPr lang="zh-CN" altLang="en-US"/>
              <a:t>你不要在</a:t>
            </a:r>
            <a:br>
              <a:rPr lang="zh-CN" altLang="en-US"/>
            </a:br>
            <a:r>
              <a:rPr lang="zh-CN" altLang="en-US"/>
              <a:t>这个地点发</a:t>
            </a:r>
            <a:br>
              <a:rPr lang="zh-CN" altLang="en-US"/>
            </a:br>
            <a:r>
              <a:rPr lang="zh-CN" altLang="en-US"/>
              <a:t>你去外面一点发</a:t>
            </a:r>
            <a:br>
              <a:rPr lang="zh-CN" altLang="en-US"/>
            </a:br>
            <a:r>
              <a:rPr lang="zh-CN" altLang="en-US"/>
              <a:t>结果就跟人家吵架了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人家不给他发法宝</a:t>
            </a:r>
            <a:br>
              <a:rPr lang="zh-CN" altLang="en-US"/>
            </a:br>
            <a:r>
              <a:rPr lang="zh-CN" altLang="en-US"/>
              <a:t>就跟人家吵架了</a:t>
            </a:r>
            <a:br>
              <a:rPr lang="zh-CN" altLang="en-US"/>
            </a:br>
            <a:r>
              <a:rPr lang="zh-CN" altLang="en-US"/>
              <a:t>佛法有这样子的吗</a:t>
            </a:r>
            <a:br>
              <a:rPr lang="zh-CN" altLang="en-US"/>
            </a:br>
            <a:r>
              <a:rPr lang="zh-CN" altLang="en-US"/>
              <a:t>所以我说</a:t>
            </a:r>
            <a:br>
              <a:rPr lang="zh-CN" altLang="en-US"/>
            </a:br>
            <a:r>
              <a:rPr lang="zh-CN" altLang="en-US"/>
              <a:t>法做出来的法宝</a:t>
            </a:r>
            <a:br>
              <a:rPr lang="zh-CN" altLang="en-US"/>
            </a:br>
            <a:r>
              <a:rPr lang="zh-CN" altLang="en-US"/>
              <a:t>我跟麦老师</a:t>
            </a:r>
            <a:r>
              <a:rPr lang="en-US" altLang="zh-CN"/>
              <a:t> </a:t>
            </a:r>
            <a:br>
              <a:rPr lang="en-US" altLang="zh-CN"/>
            </a:br>
            <a:r>
              <a:rPr lang="zh-CN" altLang="en-US"/>
              <a:t>赵老师都这样讲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人家那个道场</a:t>
            </a:r>
            <a:br>
              <a:rPr lang="zh-CN" altLang="en-US"/>
            </a:br>
            <a:r>
              <a:rPr lang="zh-CN" altLang="en-US"/>
              <a:t>如果不要</a:t>
            </a:r>
            <a:br>
              <a:rPr lang="zh-CN" altLang="en-US"/>
            </a:br>
            <a:r>
              <a:rPr lang="zh-CN" altLang="en-US"/>
              <a:t>死守他们</a:t>
            </a:r>
            <a:br>
              <a:rPr lang="zh-CN" altLang="en-US"/>
            </a:br>
            <a:r>
              <a:rPr lang="zh-CN" altLang="en-US"/>
              <a:t>自己的角度</a:t>
            </a:r>
            <a:br>
              <a:rPr lang="zh-CN" altLang="en-US"/>
            </a:br>
            <a:r>
              <a:rPr lang="zh-CN" altLang="en-US"/>
              <a:t>那么我们不方便</a:t>
            </a:r>
            <a:br>
              <a:rPr lang="zh-CN" altLang="en-US"/>
            </a:br>
            <a:r>
              <a:rPr lang="zh-CN" altLang="en-US"/>
              <a:t>我们要尊重</a:t>
            </a:r>
            <a:br>
              <a:rPr lang="zh-CN" altLang="en-US"/>
            </a:br>
            <a:r>
              <a:rPr lang="zh-CN" altLang="en-US"/>
              <a:t>人家的选择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法是由内心</a:t>
            </a:r>
            <a:br>
              <a:rPr lang="zh-CN" altLang="en-US"/>
            </a:br>
            <a:r>
              <a:rPr lang="zh-CN" altLang="en-US"/>
              <a:t>自己选择的</a:t>
            </a:r>
            <a:br>
              <a:rPr lang="zh-CN" altLang="en-US"/>
            </a:br>
            <a:r>
              <a:rPr lang="zh-CN" altLang="en-US"/>
              <a:t>就不要邮给他们</a:t>
            </a:r>
            <a:br>
              <a:rPr lang="zh-CN" altLang="en-US"/>
            </a:br>
            <a:r>
              <a:rPr lang="zh-CN" altLang="en-US"/>
              <a:t>就不要寄给人家</a:t>
            </a:r>
            <a:br>
              <a:rPr lang="zh-CN" altLang="en-US"/>
            </a:br>
            <a:r>
              <a:rPr lang="zh-CN" altLang="en-US"/>
              <a:t>我都是这样</a:t>
            </a:r>
            <a:br>
              <a:rPr lang="zh-CN" altLang="en-US"/>
            </a:br>
            <a:r>
              <a:rPr lang="zh-CN" altLang="en-US"/>
              <a:t>再三地交代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有的道场</a:t>
            </a:r>
            <a:br>
              <a:rPr lang="zh-CN" altLang="en-US"/>
            </a:br>
            <a:r>
              <a:rPr lang="zh-CN" altLang="en-US"/>
              <a:t>它有自己的看法</a:t>
            </a:r>
            <a:br>
              <a:rPr lang="zh-CN" altLang="en-US"/>
            </a:br>
            <a:r>
              <a:rPr lang="zh-CN" altLang="en-US"/>
              <a:t>所以我们要</a:t>
            </a:r>
            <a:br>
              <a:rPr lang="zh-CN" altLang="en-US"/>
            </a:br>
            <a:r>
              <a:rPr lang="zh-CN" altLang="en-US"/>
              <a:t>大慈大悲</a:t>
            </a:r>
            <a:br>
              <a:rPr lang="zh-CN" altLang="en-US"/>
            </a:br>
            <a:r>
              <a:rPr lang="zh-CN" altLang="en-US"/>
              <a:t>但是一定要</a:t>
            </a:r>
            <a:br>
              <a:rPr lang="zh-CN" altLang="en-US"/>
            </a:br>
            <a:r>
              <a:rPr lang="zh-CN" altLang="en-US"/>
              <a:t>无量的善巧方便</a:t>
            </a:r>
            <a:r>
              <a:rPr lang="en-US" altLang="zh-CN"/>
              <a:t> 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简单讲</a:t>
            </a:r>
            <a:br>
              <a:rPr lang="zh-CN" altLang="en-US"/>
            </a:br>
            <a:r>
              <a:rPr lang="zh-CN" altLang="en-US"/>
              <a:t>就是不与</a:t>
            </a:r>
            <a:br>
              <a:rPr lang="zh-CN" altLang="en-US"/>
            </a:br>
            <a:r>
              <a:rPr lang="zh-CN" altLang="en-US"/>
              <a:t>众生作对</a:t>
            </a:r>
            <a:br>
              <a:rPr lang="zh-CN" altLang="en-US"/>
            </a:br>
            <a:r>
              <a:rPr lang="zh-CN" altLang="en-US"/>
              <a:t>强求的</a:t>
            </a:r>
            <a:br>
              <a:rPr lang="zh-CN" altLang="en-US"/>
            </a:br>
            <a:r>
              <a:rPr lang="zh-CN" altLang="en-US"/>
              <a:t>姻缘不圆</a:t>
            </a:r>
            <a:br>
              <a:rPr lang="zh-CN" altLang="en-US"/>
            </a:br>
            <a:r>
              <a:rPr lang="zh-CN" altLang="en-US"/>
              <a:t>强摘的</a:t>
            </a:r>
            <a:br>
              <a:rPr lang="zh-CN" altLang="en-US"/>
            </a:br>
            <a:r>
              <a:rPr lang="zh-CN" altLang="en-US"/>
              <a:t>水果不甜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强求的</a:t>
            </a:r>
            <a:br>
              <a:rPr lang="zh-CN" altLang="en-US"/>
            </a:br>
            <a:r>
              <a:rPr lang="zh-CN" altLang="en-US"/>
              <a:t>姻缘不圆</a:t>
            </a:r>
            <a:br>
              <a:rPr lang="zh-CN" altLang="en-US"/>
            </a:br>
            <a:r>
              <a:rPr lang="zh-CN" altLang="en-US"/>
              <a:t>就是你嫁给你老公</a:t>
            </a:r>
            <a:br>
              <a:rPr lang="zh-CN" altLang="en-US"/>
            </a:br>
            <a:r>
              <a:rPr lang="zh-CN" altLang="en-US"/>
              <a:t>就是很万不得已的</a:t>
            </a:r>
            <a:br>
              <a:rPr lang="zh-CN" altLang="en-US"/>
            </a:br>
            <a:r>
              <a:rPr lang="zh-CN" altLang="en-US"/>
              <a:t>因为我爸爸</a:t>
            </a:r>
            <a:br>
              <a:rPr lang="zh-CN" altLang="en-US"/>
            </a:br>
            <a:r>
              <a:rPr lang="zh-CN" altLang="en-US"/>
              <a:t>欠了一屁股债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那我这个老公</a:t>
            </a:r>
            <a:br>
              <a:rPr lang="zh-CN" altLang="en-US"/>
            </a:br>
            <a:r>
              <a:rPr lang="zh-CN" altLang="en-US"/>
              <a:t>以前比较有钱</a:t>
            </a:r>
            <a:br>
              <a:rPr lang="zh-CN" altLang="en-US"/>
            </a:br>
            <a:r>
              <a:rPr lang="zh-CN" altLang="en-US"/>
              <a:t>可我这个老公</a:t>
            </a:r>
            <a:br>
              <a:rPr lang="zh-CN" altLang="en-US"/>
            </a:br>
            <a:r>
              <a:rPr lang="zh-CN" altLang="en-US"/>
              <a:t>习气不好</a:t>
            </a:r>
            <a:br>
              <a:rPr lang="zh-CN" altLang="en-US"/>
            </a:br>
            <a:r>
              <a:rPr lang="zh-CN" altLang="en-US"/>
              <a:t>脾气不好</a:t>
            </a:r>
            <a:br>
              <a:rPr lang="zh-CN" altLang="en-US"/>
            </a:br>
            <a:r>
              <a:rPr lang="zh-CN" altLang="en-US"/>
              <a:t>也会吸毒</a:t>
            </a: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我就是</a:t>
            </a:r>
            <a:br>
              <a:rPr lang="zh-CN" altLang="en-US"/>
            </a:br>
            <a:r>
              <a:rPr lang="zh-CN" altLang="en-US"/>
              <a:t>不想嫁给他</a:t>
            </a:r>
            <a:br>
              <a:rPr lang="zh-CN" altLang="en-US"/>
            </a:br>
            <a:r>
              <a:rPr lang="zh-CN" altLang="en-US"/>
              <a:t>可是呢</a:t>
            </a:r>
            <a:br>
              <a:rPr lang="zh-CN" altLang="en-US"/>
            </a:br>
            <a:r>
              <a:rPr lang="zh-CN" altLang="en-US"/>
              <a:t>爸爸欠了</a:t>
            </a:r>
            <a:br>
              <a:rPr lang="zh-CN" altLang="en-US"/>
            </a:br>
            <a:r>
              <a:rPr lang="zh-CN" altLang="en-US"/>
              <a:t>一屁股的债</a:t>
            </a:r>
            <a:br>
              <a:rPr lang="zh-CN" altLang="en-US"/>
            </a:br>
            <a:r>
              <a:rPr lang="zh-CN" altLang="en-US"/>
              <a:t>把我嫁进去了</a:t>
            </a:r>
            <a:br>
              <a:rPr lang="zh-CN" altLang="en-US"/>
            </a:br>
            <a:r>
              <a:rPr lang="zh-CN" altLang="en-US"/>
              <a:t>那这个强求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她又长得漂亮</a:t>
            </a:r>
            <a:br>
              <a:rPr lang="zh-CN" altLang="en-US"/>
            </a:br>
            <a:r>
              <a:rPr lang="zh-CN" altLang="en-US"/>
              <a:t>强求的姻缘</a:t>
            </a:r>
            <a:br>
              <a:rPr lang="zh-CN" altLang="en-US"/>
            </a:br>
            <a:r>
              <a:rPr lang="zh-CN" altLang="en-US"/>
              <a:t>无奈的姻缘</a:t>
            </a:r>
            <a:br>
              <a:rPr lang="zh-CN" altLang="en-US"/>
            </a:br>
            <a:r>
              <a:rPr lang="zh-CN" altLang="en-US"/>
              <a:t>这个不会</a:t>
            </a:r>
            <a:br>
              <a:rPr lang="zh-CN" altLang="en-US"/>
            </a:br>
            <a:r>
              <a:rPr lang="zh-CN" altLang="en-US"/>
              <a:t>很圆满的</a:t>
            </a:r>
            <a:br>
              <a:rPr lang="zh-CN" altLang="en-US"/>
            </a:br>
            <a:r>
              <a:rPr lang="zh-CN" altLang="en-US"/>
              <a:t>很无奈的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也不小心</a:t>
            </a:r>
            <a:br>
              <a:rPr lang="zh-CN" altLang="en-US"/>
            </a:br>
            <a:r>
              <a:rPr lang="zh-CN" altLang="en-US"/>
              <a:t>也生了</a:t>
            </a:r>
            <a:br>
              <a:rPr lang="zh-CN" altLang="en-US"/>
            </a:br>
            <a:r>
              <a:rPr lang="zh-CN" altLang="en-US"/>
              <a:t>两三个了</a:t>
            </a:r>
            <a:br>
              <a:rPr lang="zh-CN" altLang="en-US"/>
            </a:br>
            <a:r>
              <a:rPr lang="zh-CN" altLang="en-US"/>
              <a:t>这也不是</a:t>
            </a:r>
            <a:br>
              <a:rPr lang="zh-CN" altLang="en-US"/>
            </a:br>
            <a:r>
              <a:rPr lang="zh-CN" altLang="en-US"/>
              <a:t>故意生的</a:t>
            </a:r>
            <a:br>
              <a:rPr lang="zh-CN" altLang="en-US"/>
            </a:br>
            <a:r>
              <a:rPr lang="zh-CN" altLang="en-US"/>
              <a:t>就是这样子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世间有</a:t>
            </a:r>
            <a:br>
              <a:rPr lang="zh-CN" altLang="en-US"/>
            </a:br>
            <a:r>
              <a:rPr lang="zh-CN" altLang="en-US"/>
              <a:t>很多的无奈</a:t>
            </a:r>
            <a:br>
              <a:rPr lang="zh-CN" altLang="en-US"/>
            </a:br>
            <a:r>
              <a:rPr lang="zh-CN" altLang="en-US"/>
              <a:t>这大慈大悲</a:t>
            </a:r>
            <a:br>
              <a:rPr lang="zh-CN" altLang="en-US"/>
            </a:br>
            <a:r>
              <a:rPr lang="zh-CN" altLang="en-US"/>
              <a:t>无量的善巧方便</a:t>
            </a:r>
            <a:br>
              <a:rPr lang="zh-CN" altLang="en-US"/>
            </a:br>
            <a:r>
              <a:rPr lang="zh-CN" altLang="en-US"/>
              <a:t>就是不可以跟众生</a:t>
            </a:r>
            <a:br>
              <a:rPr lang="zh-CN" altLang="en-US"/>
            </a:br>
            <a:r>
              <a:rPr lang="zh-CN" altLang="en-US"/>
              <a:t>弘法不可以</a:t>
            </a:r>
            <a:br>
              <a:rPr lang="zh-CN" altLang="en-US"/>
            </a:br>
            <a:r>
              <a:rPr lang="zh-CN" altLang="en-US"/>
              <a:t>跟众生对着干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那个不行</a:t>
            </a:r>
            <a:br>
              <a:rPr lang="zh-CN" altLang="en-US"/>
            </a:br>
            <a:r>
              <a:rPr lang="zh-CN" altLang="en-US"/>
              <a:t>讲了两句话</a:t>
            </a:r>
            <a:br>
              <a:rPr lang="zh-CN" altLang="en-US"/>
            </a:br>
            <a:r>
              <a:rPr lang="zh-CN" altLang="en-US"/>
              <a:t>就吵起来</a:t>
            </a:r>
            <a:br>
              <a:rPr lang="zh-CN" altLang="en-US"/>
            </a:br>
            <a:r>
              <a:rPr lang="zh-CN" altLang="en-US"/>
              <a:t>就对着干</a:t>
            </a:r>
            <a:br>
              <a:rPr lang="zh-CN" altLang="en-US"/>
            </a:br>
            <a:r>
              <a:rPr lang="zh-CN" altLang="en-US"/>
              <a:t>那你怎么</a:t>
            </a:r>
            <a:br>
              <a:rPr lang="zh-CN" altLang="en-US"/>
            </a:br>
            <a:r>
              <a:rPr lang="zh-CN" altLang="en-US"/>
              <a:t>度得了众生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所以无量</a:t>
            </a:r>
            <a:br>
              <a:rPr lang="zh-CN" altLang="en-US"/>
            </a:br>
            <a:r>
              <a:rPr lang="zh-CN" altLang="en-US"/>
              <a:t>善巧方便</a:t>
            </a:r>
            <a:br>
              <a:rPr lang="zh-CN" altLang="en-US"/>
            </a:br>
            <a:r>
              <a:rPr lang="zh-CN" altLang="en-US"/>
              <a:t>后面要跟着</a:t>
            </a:r>
            <a:br>
              <a:rPr lang="zh-CN" altLang="en-US"/>
            </a:br>
            <a:r>
              <a:rPr lang="zh-CN" altLang="en-US"/>
              <a:t>无量的忍辱</a:t>
            </a:r>
            <a:br>
              <a:rPr lang="zh-CN" altLang="en-US"/>
            </a:br>
            <a:r>
              <a:rPr lang="zh-CN" altLang="en-US"/>
              <a:t>容忍</a:t>
            </a:r>
            <a:br>
              <a:rPr lang="zh-CN" altLang="en-US"/>
            </a:br>
            <a:r>
              <a:rPr lang="zh-CN" altLang="en-US"/>
              <a:t>你这样才有办法</a:t>
            </a:r>
            <a:br>
              <a:rPr lang="zh-CN" altLang="en-US"/>
            </a:br>
            <a:r>
              <a:rPr lang="zh-CN" altLang="en-US"/>
              <a:t>感化众生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与其你毁谤</a:t>
            </a:r>
            <a:br>
              <a:rPr lang="zh-CN" altLang="en-US"/>
            </a:br>
            <a:r>
              <a:rPr lang="zh-CN" altLang="en-US"/>
              <a:t>其他的法师道场</a:t>
            </a:r>
            <a:br>
              <a:rPr lang="zh-CN" altLang="en-US"/>
            </a:br>
            <a:r>
              <a:rPr lang="zh-CN" altLang="en-US"/>
              <a:t>不如用感化的方式</a:t>
            </a:r>
            <a:br>
              <a:rPr lang="zh-CN" altLang="en-US"/>
            </a:br>
            <a:r>
              <a:rPr lang="zh-CN" altLang="en-US"/>
              <a:t>把你的优点</a:t>
            </a:r>
            <a:br>
              <a:rPr lang="zh-CN" altLang="en-US"/>
            </a:br>
            <a:r>
              <a:rPr lang="zh-CN" altLang="en-US"/>
              <a:t>呈现出来</a:t>
            </a:r>
            <a:br>
              <a:rPr lang="zh-CN" altLang="en-US"/>
            </a:br>
            <a:r>
              <a:rPr lang="zh-CN" altLang="en-US"/>
              <a:t>让众生冷静地</a:t>
            </a:r>
            <a:br>
              <a:rPr lang="zh-CN" altLang="en-US"/>
            </a:br>
            <a:r>
              <a:rPr lang="zh-CN" altLang="en-US"/>
              <a:t>理性地去比较看看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让大家用理性</a:t>
            </a:r>
            <a:br>
              <a:rPr lang="zh-CN" altLang="en-US"/>
            </a:br>
            <a:r>
              <a:rPr lang="zh-CN" altLang="en-US"/>
              <a:t>来选择你的法嘛</a:t>
            </a:r>
            <a:br>
              <a:rPr lang="zh-CN" altLang="en-US"/>
            </a:br>
            <a:r>
              <a:rPr lang="zh-CN" altLang="en-US"/>
              <a:t>不是用谩骂的</a:t>
            </a:r>
            <a:br>
              <a:rPr lang="zh-CN" altLang="en-US"/>
            </a:br>
            <a:r>
              <a:rPr lang="zh-CN" altLang="en-US"/>
              <a:t>攻击的</a:t>
            </a:r>
            <a:r>
              <a:rPr lang="en-US" altLang="zh-CN"/>
              <a:t> </a:t>
            </a:r>
            <a:r>
              <a:rPr lang="zh-CN" altLang="en-US"/>
              <a:t>否定的</a:t>
            </a:r>
            <a:br>
              <a:rPr lang="zh-CN" altLang="en-US"/>
            </a:br>
            <a:r>
              <a:rPr lang="zh-CN" altLang="en-US"/>
              <a:t>这个不是佛法</a:t>
            </a:r>
            <a:br>
              <a:rPr lang="zh-CN" altLang="en-US"/>
            </a:br>
            <a:r>
              <a:rPr lang="zh-CN" altLang="en-US"/>
              <a:t>佛法哪用这样子的</a:t>
            </a:r>
            <a:br>
              <a:rPr lang="zh-CN" altLang="en-US"/>
            </a:br>
            <a:r>
              <a:rPr lang="zh-CN" altLang="en-US"/>
              <a:t>大慈大悲</a:t>
            </a:r>
            <a:r>
              <a:rPr lang="en-US" altLang="zh-CN"/>
              <a:t> </a:t>
            </a:r>
            <a:r>
              <a:rPr lang="zh-CN" altLang="en-US"/>
              <a:t>无量善巧方便</a:t>
            </a:r>
            <a:r>
              <a:rPr lang="en-US" altLang="zh-CN"/>
              <a:t> 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具足庄严</a:t>
            </a:r>
            <a:br>
              <a:rPr lang="zh-CN" altLang="en-US"/>
            </a:br>
            <a:r>
              <a:rPr lang="zh-CN" altLang="en-US"/>
              <a:t>皆悉具足</a:t>
            </a:r>
            <a:br>
              <a:rPr lang="zh-CN" altLang="en-US"/>
            </a:br>
            <a:r>
              <a:rPr lang="zh-CN" altLang="en-US"/>
              <a:t>以为庄严</a:t>
            </a:r>
            <a:br>
              <a:rPr lang="zh-CN" altLang="en-US"/>
            </a:br>
            <a:r>
              <a:rPr lang="zh-CN" altLang="en-US"/>
              <a:t>诸位</a:t>
            </a:r>
            <a:br>
              <a:rPr lang="zh-CN" altLang="en-US"/>
            </a:br>
            <a:r>
              <a:rPr lang="zh-CN" altLang="en-US"/>
              <a:t>我们在佛堂</a:t>
            </a:r>
            <a:br>
              <a:rPr lang="zh-CN" altLang="en-US"/>
            </a:br>
            <a:r>
              <a:rPr lang="zh-CN" altLang="en-US"/>
              <a:t>像我们今天的</a:t>
            </a:r>
            <a:br>
              <a:rPr lang="zh-CN" altLang="en-US"/>
            </a:br>
            <a:r>
              <a:rPr lang="zh-CN" altLang="en-US"/>
              <a:t>这个布置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布置组的阿姨</a:t>
            </a:r>
            <a:br>
              <a:rPr lang="zh-CN" altLang="en-US"/>
            </a:br>
            <a:r>
              <a:rPr lang="zh-CN" altLang="en-US"/>
              <a:t>你看</a:t>
            </a:r>
            <a:br>
              <a:rPr lang="zh-CN" altLang="en-US"/>
            </a:br>
            <a:r>
              <a:rPr lang="zh-CN" altLang="en-US"/>
              <a:t>又不一样了</a:t>
            </a:r>
            <a:br>
              <a:rPr lang="zh-CN" altLang="en-US"/>
            </a:br>
            <a:r>
              <a:rPr lang="zh-CN" altLang="en-US"/>
              <a:t>庄严</a:t>
            </a:r>
            <a:br>
              <a:rPr lang="zh-CN" altLang="en-US"/>
            </a:br>
            <a:r>
              <a:rPr lang="zh-CN" altLang="en-US"/>
              <a:t>在座诸位</a:t>
            </a:r>
            <a:br>
              <a:rPr lang="zh-CN" altLang="en-US"/>
            </a:br>
            <a:r>
              <a:rPr lang="zh-CN" altLang="en-US"/>
              <a:t>那菩萨</a:t>
            </a:r>
            <a:br>
              <a:rPr lang="zh-CN" altLang="en-US"/>
            </a:br>
            <a:r>
              <a:rPr lang="zh-CN" altLang="en-US"/>
              <a:t>以什么为庄严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诸位</a:t>
            </a:r>
            <a:br>
              <a:rPr lang="zh-CN" altLang="en-US"/>
            </a:br>
            <a:r>
              <a:rPr lang="zh-CN" altLang="en-US"/>
              <a:t>这对法师</a:t>
            </a:r>
            <a:br>
              <a:rPr lang="zh-CN" altLang="en-US"/>
            </a:br>
            <a:r>
              <a:rPr lang="zh-CN" altLang="en-US"/>
              <a:t>很重要喔</a:t>
            </a:r>
            <a:br>
              <a:rPr lang="zh-CN" altLang="en-US"/>
            </a:br>
            <a:r>
              <a:rPr lang="zh-CN" altLang="en-US"/>
              <a:t>菩萨</a:t>
            </a:r>
            <a:br>
              <a:rPr lang="zh-CN" altLang="en-US"/>
            </a:br>
            <a:r>
              <a:rPr lang="zh-CN" altLang="en-US"/>
              <a:t>以什么为庄严</a:t>
            </a:r>
            <a:br>
              <a:rPr lang="zh-CN" altLang="en-US"/>
            </a:br>
            <a:r>
              <a:rPr lang="zh-CN" altLang="en-US"/>
              <a:t>是不是</a:t>
            </a:r>
            <a:br>
              <a:rPr lang="zh-CN" altLang="en-US"/>
            </a:br>
            <a:r>
              <a:rPr lang="zh-CN" altLang="en-US"/>
              <a:t>把佛相搞得庄严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把幡幢</a:t>
            </a:r>
            <a:br>
              <a:rPr lang="zh-CN" altLang="en-US"/>
            </a:br>
            <a:r>
              <a:rPr lang="zh-CN" altLang="en-US"/>
              <a:t>搞得很庄严</a:t>
            </a:r>
            <a:br>
              <a:rPr lang="zh-CN" altLang="en-US"/>
            </a:br>
            <a:r>
              <a:rPr lang="zh-CN" altLang="en-US"/>
              <a:t>或者是把</a:t>
            </a:r>
            <a:br>
              <a:rPr lang="zh-CN" altLang="en-US"/>
            </a:br>
            <a:r>
              <a:rPr lang="zh-CN" altLang="en-US"/>
              <a:t>前面的灯</a:t>
            </a:r>
            <a:br>
              <a:rPr lang="zh-CN" altLang="en-US"/>
            </a:br>
            <a:r>
              <a:rPr lang="zh-CN" altLang="en-US"/>
              <a:t>香搞得很庄严</a:t>
            </a:r>
            <a:br>
              <a:rPr lang="zh-CN" altLang="en-US"/>
            </a:br>
            <a:r>
              <a:rPr lang="zh-CN" altLang="en-US"/>
              <a:t>大殿搞得很庄严</a:t>
            </a:r>
            <a:br>
              <a:rPr lang="zh-CN" altLang="en-US"/>
            </a:br>
            <a:r>
              <a:rPr lang="zh-CN" altLang="en-US"/>
              <a:t>是不是这样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不</a:t>
            </a:r>
            <a:br>
              <a:rPr lang="zh-CN" altLang="en-US"/>
            </a:br>
            <a:r>
              <a:rPr lang="zh-CN" altLang="en-US"/>
              <a:t>菩萨</a:t>
            </a:r>
            <a:br>
              <a:rPr lang="zh-CN" altLang="en-US"/>
            </a:br>
            <a:r>
              <a:rPr lang="zh-CN" altLang="en-US"/>
              <a:t>不用这个庄严</a:t>
            </a:r>
            <a:br>
              <a:rPr lang="zh-CN" altLang="en-US"/>
            </a:br>
            <a:r>
              <a:rPr lang="zh-CN" altLang="en-US"/>
              <a:t>这个是</a:t>
            </a:r>
            <a:br>
              <a:rPr lang="zh-CN" altLang="en-US"/>
            </a:br>
            <a:r>
              <a:rPr lang="zh-CN" altLang="en-US"/>
              <a:t>事相上庄严</a:t>
            </a:r>
            <a:br>
              <a:rPr lang="zh-CN" altLang="en-US"/>
            </a:br>
            <a:r>
              <a:rPr lang="zh-CN" altLang="en-US"/>
              <a:t>菩萨用什么庄严</a:t>
            </a:r>
            <a:br>
              <a:rPr lang="zh-CN" altLang="en-US"/>
            </a:br>
            <a:r>
              <a:rPr lang="zh-CN" altLang="en-US"/>
              <a:t>菩萨以度众生为庄严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这一句话法师</a:t>
            </a:r>
            <a:br>
              <a:rPr lang="zh-CN" altLang="en-US"/>
            </a:br>
            <a:r>
              <a:rPr lang="zh-CN" altLang="en-US"/>
              <a:t>你一定要记住</a:t>
            </a:r>
            <a:br>
              <a:rPr lang="zh-CN" altLang="en-US"/>
            </a:br>
            <a:r>
              <a:rPr lang="zh-CN" altLang="en-US"/>
              <a:t>出家众这一辈子</a:t>
            </a:r>
            <a:br>
              <a:rPr lang="zh-CN" altLang="en-US"/>
            </a:br>
            <a:r>
              <a:rPr lang="zh-CN" altLang="en-US"/>
              <a:t>当你学道有成</a:t>
            </a:r>
            <a:br>
              <a:rPr lang="zh-CN" altLang="en-US"/>
            </a:br>
            <a:r>
              <a:rPr lang="zh-CN" altLang="en-US"/>
              <a:t>当散据到各个方</a:t>
            </a:r>
            <a:br>
              <a:rPr lang="zh-CN" altLang="en-US"/>
            </a:br>
            <a:r>
              <a:rPr lang="zh-CN" altLang="en-US"/>
              <a:t>各据一方</a:t>
            </a:r>
            <a:br>
              <a:rPr lang="zh-CN" altLang="en-US"/>
            </a:br>
            <a:r>
              <a:rPr lang="zh-CN" altLang="en-US"/>
              <a:t>去普度众生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你有这个能力的话</a:t>
            </a:r>
            <a:br>
              <a:rPr lang="zh-CN" altLang="en-US"/>
            </a:br>
            <a:r>
              <a:rPr lang="zh-CN" altLang="en-US"/>
              <a:t>没有这个能力</a:t>
            </a:r>
            <a:br>
              <a:rPr lang="zh-CN" altLang="en-US"/>
            </a:br>
            <a:r>
              <a:rPr lang="zh-CN" altLang="en-US"/>
              <a:t>要僧团来保护</a:t>
            </a:r>
            <a:br>
              <a:rPr lang="zh-CN" altLang="en-US"/>
            </a:br>
            <a:r>
              <a:rPr lang="zh-CN" altLang="en-US"/>
              <a:t>你自己觉得</a:t>
            </a:r>
            <a:br>
              <a:rPr lang="zh-CN" altLang="en-US"/>
            </a:br>
            <a:r>
              <a:rPr lang="zh-CN" altLang="en-US"/>
              <a:t>我有这个能耐</a:t>
            </a:r>
            <a:br>
              <a:rPr lang="zh-CN" altLang="en-US"/>
            </a:br>
            <a:r>
              <a:rPr lang="zh-CN" altLang="en-US"/>
              <a:t>可以到各方去行脚</a:t>
            </a:r>
            <a:br>
              <a:rPr lang="zh-CN" altLang="en-US"/>
            </a:br>
            <a:r>
              <a:rPr lang="zh-CN" altLang="en-US"/>
              <a:t>去弘法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所以皆悉</a:t>
            </a:r>
            <a:br>
              <a:rPr lang="zh-CN" altLang="en-US"/>
            </a:br>
            <a:r>
              <a:rPr lang="zh-CN" altLang="en-US"/>
              <a:t>具足以为庄严</a:t>
            </a:r>
            <a:br>
              <a:rPr lang="zh-CN" altLang="en-US"/>
            </a:br>
            <a:r>
              <a:rPr lang="zh-CN" altLang="en-US"/>
              <a:t>菩萨以度众生</a:t>
            </a:r>
            <a:br>
              <a:rPr lang="zh-CN" altLang="en-US"/>
            </a:br>
            <a:r>
              <a:rPr lang="zh-CN" altLang="en-US"/>
              <a:t>为庄严</a:t>
            </a:r>
            <a:br>
              <a:rPr lang="zh-CN" altLang="en-US"/>
            </a:br>
            <a:r>
              <a:rPr lang="zh-CN" altLang="en-US"/>
              <a:t>等入一切佛刹</a:t>
            </a:r>
            <a:br>
              <a:rPr lang="zh-CN" altLang="en-US"/>
            </a:br>
            <a:r>
              <a:rPr lang="zh-CN" altLang="en-US"/>
              <a:t>就是用平等心</a:t>
            </a:r>
            <a:br>
              <a:rPr lang="zh-CN" altLang="en-US"/>
            </a:br>
            <a:r>
              <a:rPr lang="zh-CN" altLang="en-US"/>
              <a:t>入一切佛刹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佛刹就是</a:t>
            </a:r>
            <a:br>
              <a:rPr lang="zh-CN" altLang="en-US"/>
            </a:br>
            <a:r>
              <a:rPr lang="zh-CN" altLang="en-US"/>
              <a:t>佛界刹土</a:t>
            </a:r>
            <a:br>
              <a:rPr lang="zh-CN" altLang="en-US"/>
            </a:br>
            <a:r>
              <a:rPr lang="zh-CN" altLang="en-US"/>
              <a:t>不但入一切</a:t>
            </a:r>
            <a:br>
              <a:rPr lang="zh-CN" altLang="en-US"/>
            </a:br>
            <a:r>
              <a:rPr lang="zh-CN" altLang="en-US"/>
              <a:t>善根深厚的</a:t>
            </a:r>
            <a:br>
              <a:rPr lang="zh-CN" altLang="en-US"/>
            </a:br>
            <a:r>
              <a:rPr lang="zh-CN" altLang="en-US"/>
              <a:t>佛界佛刹</a:t>
            </a:r>
            <a:br>
              <a:rPr lang="zh-CN" altLang="en-US"/>
            </a:br>
            <a:r>
              <a:rPr lang="zh-CN" altLang="en-US"/>
              <a:t>度化</a:t>
            </a:r>
            <a:br>
              <a:rPr lang="zh-CN" altLang="en-US"/>
            </a:br>
            <a:r>
              <a:rPr lang="zh-CN" altLang="en-US"/>
              <a:t>有缘的众生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这个是指</a:t>
            </a:r>
            <a:br>
              <a:rPr lang="zh-CN" altLang="en-US"/>
            </a:br>
            <a:r>
              <a:rPr lang="zh-CN" altLang="en-US"/>
              <a:t>有善根的</a:t>
            </a:r>
            <a:br>
              <a:rPr lang="zh-CN" altLang="en-US"/>
            </a:br>
            <a:r>
              <a:rPr lang="zh-CN" altLang="en-US"/>
              <a:t>还有一种</a:t>
            </a:r>
            <a:br>
              <a:rPr lang="zh-CN" altLang="en-US"/>
            </a:br>
            <a:r>
              <a:rPr lang="zh-CN" altLang="en-US"/>
              <a:t>更可怕的</a:t>
            </a:r>
            <a:br>
              <a:rPr lang="zh-CN" altLang="en-US"/>
            </a:br>
            <a:r>
              <a:rPr lang="zh-CN" altLang="en-US"/>
              <a:t>是外道</a:t>
            </a:r>
            <a:br>
              <a:rPr lang="zh-CN" altLang="en-US"/>
            </a:br>
            <a:r>
              <a:rPr lang="zh-CN" altLang="en-US"/>
              <a:t>坏佛正见</a:t>
            </a:r>
            <a:br>
              <a:rPr lang="zh-CN" altLang="en-US"/>
            </a:br>
            <a:r>
              <a:rPr lang="zh-CN" altLang="en-US"/>
              <a:t>的外道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不但是度</a:t>
            </a:r>
            <a:br>
              <a:rPr lang="zh-CN" altLang="en-US"/>
            </a:br>
            <a:r>
              <a:rPr lang="zh-CN" altLang="en-US"/>
              <a:t>有缘的众生</a:t>
            </a:r>
            <a:br>
              <a:rPr lang="zh-CN" altLang="en-US"/>
            </a:br>
            <a:r>
              <a:rPr lang="zh-CN" altLang="en-US"/>
              <a:t>还要度可怕恶见</a:t>
            </a:r>
            <a:br>
              <a:rPr lang="zh-CN" altLang="en-US"/>
            </a:br>
            <a:r>
              <a:rPr lang="zh-CN" altLang="en-US"/>
              <a:t>以及邪见的外道入处</a:t>
            </a:r>
            <a:br>
              <a:rPr lang="zh-CN" altLang="en-US"/>
            </a:br>
            <a:r>
              <a:rPr lang="zh-CN" altLang="en-US"/>
              <a:t>入处</a:t>
            </a:r>
            <a:br>
              <a:rPr lang="zh-CN" altLang="en-US"/>
            </a:br>
            <a:r>
              <a:rPr lang="zh-CN" altLang="en-US"/>
              <a:t>就是所入之处</a:t>
            </a:r>
            <a:br>
              <a:rPr lang="zh-CN" altLang="en-US"/>
            </a:br>
            <a:r>
              <a:rPr lang="zh-CN" altLang="en-US"/>
              <a:t>就是魔界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以平等心等</a:t>
            </a:r>
            <a:br>
              <a:rPr lang="zh-CN" altLang="en-US"/>
            </a:br>
            <a:r>
              <a:rPr lang="zh-CN" altLang="en-US"/>
              <a:t>入一切佛刹</a:t>
            </a:r>
            <a:br>
              <a:rPr lang="zh-CN" altLang="en-US"/>
            </a:br>
            <a:r>
              <a:rPr lang="zh-CN" altLang="en-US"/>
              <a:t>外道入处</a:t>
            </a:r>
            <a:br>
              <a:rPr lang="zh-CN" altLang="en-US"/>
            </a:br>
            <a:r>
              <a:rPr lang="zh-CN" altLang="en-US"/>
              <a:t>意思是说</a:t>
            </a:r>
            <a:br>
              <a:rPr lang="zh-CN" altLang="en-US"/>
            </a:br>
            <a:r>
              <a:rPr lang="zh-CN" altLang="en-US"/>
              <a:t>用平等心</a:t>
            </a:r>
            <a:br>
              <a:rPr lang="zh-CN" altLang="en-US"/>
            </a:br>
            <a:r>
              <a:rPr lang="zh-CN" altLang="en-US"/>
              <a:t>入一切的</a:t>
            </a:r>
            <a:br>
              <a:rPr lang="zh-CN" altLang="en-US"/>
            </a:br>
            <a:r>
              <a:rPr lang="zh-CN" altLang="en-US"/>
              <a:t>佛界刹土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度化有善根</a:t>
            </a:r>
            <a:br>
              <a:rPr lang="zh-CN" altLang="en-US"/>
            </a:br>
            <a:r>
              <a:rPr lang="zh-CN" altLang="en-US"/>
              <a:t>有缘的众生</a:t>
            </a:r>
            <a:br>
              <a:rPr lang="zh-CN" altLang="en-US"/>
            </a:br>
            <a:r>
              <a:rPr lang="zh-CN" altLang="en-US"/>
              <a:t>就如同师父</a:t>
            </a:r>
            <a:br>
              <a:rPr lang="zh-CN" altLang="en-US"/>
            </a:br>
            <a:r>
              <a:rPr lang="zh-CN" altLang="en-US"/>
              <a:t>度大家一样</a:t>
            </a:r>
            <a:br>
              <a:rPr lang="zh-CN" altLang="en-US"/>
            </a:br>
            <a:r>
              <a:rPr lang="zh-CN" altLang="en-US"/>
              <a:t>当然我不是佛</a:t>
            </a:r>
            <a:br>
              <a:rPr lang="zh-CN" altLang="en-US"/>
            </a:br>
            <a:r>
              <a:rPr lang="zh-CN" altLang="en-US"/>
              <a:t>我只是方便说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我不够资格</a:t>
            </a:r>
            <a:br>
              <a:rPr lang="zh-CN" altLang="en-US"/>
            </a:br>
            <a:r>
              <a:rPr lang="zh-CN" altLang="en-US"/>
              <a:t>说这一句话</a:t>
            </a:r>
            <a:br>
              <a:rPr lang="zh-CN" altLang="en-US"/>
            </a:br>
            <a:r>
              <a:rPr lang="zh-CN" altLang="en-US"/>
              <a:t>是善巧方便说</a:t>
            </a:r>
            <a:br>
              <a:rPr lang="zh-CN" altLang="en-US"/>
            </a:br>
            <a:r>
              <a:rPr lang="zh-CN" altLang="en-US"/>
              <a:t>同时</a:t>
            </a:r>
            <a:br>
              <a:rPr lang="zh-CN" altLang="en-US"/>
            </a:br>
            <a:r>
              <a:rPr lang="zh-CN" altLang="en-US"/>
              <a:t>有大神通</a:t>
            </a:r>
            <a:br>
              <a:rPr lang="zh-CN" altLang="en-US"/>
            </a:br>
            <a:r>
              <a:rPr lang="zh-CN" altLang="en-US"/>
              <a:t>入于外道</a:t>
            </a:r>
            <a:br>
              <a:rPr lang="zh-CN" altLang="en-US"/>
            </a:br>
            <a:r>
              <a:rPr lang="zh-CN" altLang="en-US"/>
              <a:t>怎么样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入于外道</a:t>
            </a:r>
            <a:br>
              <a:rPr lang="zh-CN" altLang="en-US"/>
            </a:br>
            <a:r>
              <a:rPr lang="zh-CN" altLang="en-US"/>
              <a:t>邪知邪见的外道</a:t>
            </a:r>
            <a:br>
              <a:rPr lang="zh-CN" altLang="en-US"/>
            </a:br>
            <a:r>
              <a:rPr lang="zh-CN" altLang="en-US"/>
              <a:t>所入之处</a:t>
            </a:r>
            <a:br>
              <a:rPr lang="zh-CN" altLang="en-US"/>
            </a:br>
            <a:r>
              <a:rPr lang="zh-CN" altLang="en-US"/>
              <a:t>就是魔界</a:t>
            </a:r>
            <a:br>
              <a:rPr lang="zh-CN" altLang="en-US"/>
            </a:br>
            <a:r>
              <a:rPr lang="zh-CN" altLang="en-US"/>
              <a:t>以及外道所入之处</a:t>
            </a:r>
            <a:br>
              <a:rPr lang="zh-CN" altLang="en-US"/>
            </a:br>
            <a:r>
              <a:rPr lang="zh-CN" altLang="en-US"/>
              <a:t>就是魔界之处</a:t>
            </a:r>
            <a:br>
              <a:rPr lang="zh-CN" altLang="en-US"/>
            </a:br>
            <a:r>
              <a:rPr lang="zh-CN" altLang="en-US"/>
              <a:t>也要度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就是用平等心</a:t>
            </a:r>
            <a:br>
              <a:rPr lang="zh-CN" altLang="en-US"/>
            </a:br>
            <a:r>
              <a:rPr lang="zh-CN" altLang="en-US"/>
              <a:t>度有缘的众生</a:t>
            </a:r>
            <a:br>
              <a:rPr lang="zh-CN" altLang="en-US"/>
            </a:br>
            <a:r>
              <a:rPr lang="zh-CN" altLang="en-US"/>
              <a:t>还要用平等心</a:t>
            </a:r>
            <a:br>
              <a:rPr lang="zh-CN" altLang="en-US"/>
            </a:br>
            <a:r>
              <a:rPr lang="zh-CN" altLang="en-US"/>
              <a:t>度邪知见</a:t>
            </a:r>
            <a:br>
              <a:rPr lang="zh-CN" altLang="en-US"/>
            </a:br>
            <a:r>
              <a:rPr lang="zh-CN" altLang="en-US"/>
              <a:t>外道的恶知见</a:t>
            </a:r>
            <a:r>
              <a:rPr lang="en-US" altLang="zh-CN"/>
              <a:t> </a:t>
            </a: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还没有讲</a:t>
            </a:r>
            <a:br>
              <a:rPr lang="en-US" altLang="zh-CN"/>
            </a:br>
            <a:r>
              <a:rPr lang="en-US" altLang="zh-CN"/>
              <a:t>离心意意识</a:t>
            </a:r>
            <a:br>
              <a:rPr lang="en-US" altLang="zh-CN"/>
            </a:br>
            <a:r>
              <a:rPr lang="en-US" altLang="zh-CN"/>
              <a:t>中间很重要的观念</a:t>
            </a:r>
            <a:br>
              <a:rPr lang="en-US" altLang="zh-CN"/>
            </a:br>
            <a:r>
              <a:rPr lang="en-US" altLang="zh-CN"/>
              <a:t>就是等化不二</a:t>
            </a:r>
            <a:br>
              <a:rPr lang="en-US" altLang="zh-CN"/>
            </a:br>
            <a:r>
              <a:rPr lang="en-US" altLang="zh-CN"/>
              <a:t>佛子也度</a:t>
            </a:r>
            <a:br>
              <a:rPr lang="en-US" altLang="zh-CN"/>
            </a:br>
            <a:r>
              <a:rPr lang="en-US" altLang="zh-CN"/>
              <a:t>魔子都要度</a:t>
            </a:r>
            <a:br>
              <a:rPr lang="en-US" altLang="zh-CN"/>
            </a:br>
            <a:r>
              <a:rPr lang="en-US" altLang="zh-CN"/>
              <a:t>这个是真正的平等心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所以</a:t>
            </a:r>
            <a:br>
              <a:rPr lang="en-US" altLang="zh-CN"/>
            </a:br>
            <a:r>
              <a:rPr lang="en-US" altLang="zh-CN"/>
              <a:t>在座诸位</a:t>
            </a:r>
            <a:br>
              <a:rPr lang="en-US" altLang="zh-CN"/>
            </a:br>
            <a:r>
              <a:rPr lang="en-US" altLang="zh-CN"/>
              <a:t>我们出家人</a:t>
            </a:r>
            <a:br>
              <a:rPr lang="en-US" altLang="zh-CN"/>
            </a:br>
            <a:r>
              <a:rPr lang="en-US" altLang="zh-CN"/>
              <a:t>或者在家居士</a:t>
            </a:r>
            <a:br>
              <a:rPr lang="en-US" altLang="zh-CN"/>
            </a:br>
            <a:r>
              <a:rPr lang="en-US" altLang="zh-CN"/>
              <a:t>一定要把它</a:t>
            </a:r>
            <a:br>
              <a:rPr lang="en-US" altLang="zh-CN"/>
            </a:br>
            <a:r>
              <a:rPr lang="en-US" altLang="zh-CN"/>
              <a:t>转化的能耐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这个人</a:t>
            </a:r>
            <a:br>
              <a:rPr lang="en-US" altLang="zh-CN"/>
            </a:br>
            <a:r>
              <a:rPr lang="en-US" altLang="zh-CN"/>
              <a:t>外来的这个人</a:t>
            </a:r>
            <a:br>
              <a:rPr lang="en-US" altLang="zh-CN"/>
            </a:br>
            <a:r>
              <a:rPr lang="en-US" altLang="zh-CN"/>
              <a:t>一天到晚</a:t>
            </a:r>
            <a:br>
              <a:rPr lang="en-US" altLang="zh-CN"/>
            </a:br>
            <a:r>
              <a:rPr lang="en-US" altLang="zh-CN"/>
              <a:t>老是跟我们捣蛋</a:t>
            </a:r>
            <a:br>
              <a:rPr lang="en-US" altLang="zh-CN"/>
            </a:br>
            <a:r>
              <a:rPr lang="en-US" altLang="zh-CN"/>
              <a:t>来伤害我们文殊讲堂</a:t>
            </a:r>
            <a:br>
              <a:rPr lang="en-US" altLang="zh-CN"/>
            </a:br>
            <a:r>
              <a:rPr lang="en-US" altLang="zh-CN"/>
              <a:t>无论出家在家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我们一定要用</a:t>
            </a:r>
            <a:br>
              <a:rPr lang="en-US" altLang="zh-CN"/>
            </a:br>
            <a:r>
              <a:rPr lang="en-US" altLang="zh-CN"/>
              <a:t>更大慈悲的心</a:t>
            </a:r>
            <a:br>
              <a:rPr lang="en-US" altLang="zh-CN"/>
            </a:br>
            <a:r>
              <a:rPr lang="en-US" altLang="zh-CN"/>
              <a:t>来对待他</a:t>
            </a:r>
            <a:br>
              <a:rPr lang="en-US" altLang="zh-CN"/>
            </a:br>
            <a:r>
              <a:rPr lang="en-US" altLang="zh-CN"/>
              <a:t>因为这个</a:t>
            </a:r>
            <a:br>
              <a:rPr lang="en-US" altLang="zh-CN"/>
            </a:br>
            <a:r>
              <a:rPr lang="en-US" altLang="zh-CN"/>
              <a:t>正是转化的机缘</a:t>
            </a:r>
            <a:br>
              <a:rPr lang="en-US" altLang="zh-CN"/>
            </a:br>
            <a:r>
              <a:rPr lang="en-US" altLang="zh-CN"/>
              <a:t>来随喜赞叹的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我们无上的喜悦</a:t>
            </a:r>
            <a:br>
              <a:rPr lang="en-US" altLang="zh-CN"/>
            </a:br>
            <a:r>
              <a:rPr lang="en-US" altLang="zh-CN"/>
              <a:t>能够容纳他</a:t>
            </a:r>
            <a:br>
              <a:rPr lang="en-US" altLang="zh-CN"/>
            </a:br>
            <a:r>
              <a:rPr lang="en-US" altLang="zh-CN"/>
              <a:t>就算他今天来</a:t>
            </a:r>
            <a:br>
              <a:rPr lang="en-US" altLang="zh-CN"/>
            </a:br>
            <a:r>
              <a:rPr lang="en-US" altLang="zh-CN"/>
              <a:t>文殊讲堂搞破坏的</a:t>
            </a:r>
            <a:br>
              <a:rPr lang="en-US" altLang="zh-CN"/>
            </a:br>
            <a:r>
              <a:rPr lang="en-US" altLang="zh-CN"/>
              <a:t>这个文殊讲堂</a:t>
            </a:r>
            <a:br>
              <a:rPr lang="en-US" altLang="zh-CN"/>
            </a:br>
            <a:r>
              <a:rPr lang="en-US" altLang="zh-CN"/>
              <a:t>搞破坏的</a:t>
            </a:r>
            <a:br>
              <a:rPr lang="en-US" altLang="zh-CN"/>
            </a:br>
            <a:r>
              <a:rPr lang="en-US" altLang="zh-CN"/>
              <a:t>例子就多了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是不是</a:t>
            </a:r>
            <a:br>
              <a:rPr lang="en-US" altLang="zh-CN"/>
            </a:br>
            <a:r>
              <a:rPr lang="en-US" altLang="zh-CN"/>
              <a:t>法会期间</a:t>
            </a:r>
            <a:br>
              <a:rPr lang="en-US" altLang="zh-CN"/>
            </a:br>
            <a:r>
              <a:rPr lang="en-US" altLang="zh-CN"/>
              <a:t>有的人</a:t>
            </a:r>
            <a:br>
              <a:rPr lang="en-US" altLang="zh-CN"/>
            </a:br>
            <a:r>
              <a:rPr lang="en-US" altLang="zh-CN"/>
              <a:t>来偷钱没偷到</a:t>
            </a:r>
            <a:br>
              <a:rPr lang="en-US" altLang="zh-CN"/>
            </a:br>
            <a:r>
              <a:rPr lang="en-US" altLang="zh-CN"/>
              <a:t>因为我们</a:t>
            </a:r>
            <a:br>
              <a:rPr lang="en-US" altLang="zh-CN"/>
            </a:br>
            <a:r>
              <a:rPr lang="en-US" altLang="zh-CN"/>
              <a:t>一直广播</a:t>
            </a:r>
            <a:br>
              <a:rPr lang="en-US" altLang="zh-CN"/>
            </a:br>
            <a:r>
              <a:rPr lang="en-US" altLang="zh-CN"/>
              <a:t>人多复杂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请各位把</a:t>
            </a:r>
            <a:br>
              <a:rPr lang="en-US" altLang="zh-CN"/>
            </a:br>
            <a:r>
              <a:rPr lang="en-US" altLang="zh-CN"/>
              <a:t>贵重的物品</a:t>
            </a:r>
            <a:br>
              <a:rPr lang="en-US" altLang="zh-CN"/>
            </a:br>
            <a:r>
              <a:rPr lang="en-US" altLang="zh-CN"/>
              <a:t>随身携带</a:t>
            </a:r>
            <a:br>
              <a:rPr lang="en-US" altLang="zh-CN"/>
            </a:br>
            <a:r>
              <a:rPr lang="en-US" altLang="zh-CN"/>
              <a:t>我们在一直广播</a:t>
            </a:r>
            <a:br>
              <a:rPr lang="en-US" altLang="zh-CN"/>
            </a:br>
            <a:r>
              <a:rPr lang="en-US" altLang="zh-CN"/>
              <a:t>然后寮房</a:t>
            </a:r>
            <a:br>
              <a:rPr lang="en-US" altLang="zh-CN"/>
            </a:br>
            <a:r>
              <a:rPr lang="en-US" altLang="zh-CN"/>
              <a:t>贵重物品</a:t>
            </a:r>
            <a:br>
              <a:rPr lang="en-US" altLang="zh-CN"/>
            </a:br>
            <a:r>
              <a:rPr lang="en-US" altLang="zh-CN"/>
              <a:t>请不要放寮房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现在我们寮房</a:t>
            </a:r>
            <a:br>
              <a:rPr lang="en-US" altLang="zh-CN"/>
            </a:br>
            <a:r>
              <a:rPr lang="en-US" altLang="zh-CN"/>
              <a:t>统统锁起来了</a:t>
            </a:r>
            <a:br>
              <a:rPr lang="en-US" altLang="zh-CN"/>
            </a:br>
            <a:r>
              <a:rPr lang="en-US" altLang="zh-CN"/>
              <a:t>一直广播</a:t>
            </a:r>
            <a:br>
              <a:rPr lang="en-US" altLang="zh-CN"/>
            </a:br>
            <a:r>
              <a:rPr lang="en-US" altLang="zh-CN"/>
              <a:t>那一天</a:t>
            </a:r>
            <a:br>
              <a:rPr lang="en-US" altLang="zh-CN"/>
            </a:br>
            <a:r>
              <a:rPr lang="en-US" altLang="zh-CN"/>
              <a:t>我是这样想</a:t>
            </a:r>
            <a:br>
              <a:rPr lang="en-US" altLang="zh-CN"/>
            </a:br>
            <a:r>
              <a:rPr lang="en-US" altLang="zh-CN"/>
              <a:t>要不然</a:t>
            </a:r>
            <a:br>
              <a:rPr lang="en-US" altLang="zh-CN"/>
            </a:br>
            <a:r>
              <a:rPr lang="en-US" altLang="zh-CN"/>
              <a:t>没有理由</a:t>
            </a: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然后第二天</a:t>
            </a:r>
            <a:br>
              <a:rPr lang="en-US" altLang="zh-CN"/>
            </a:br>
            <a:r>
              <a:rPr lang="en-US" altLang="zh-CN"/>
              <a:t>那个女众的</a:t>
            </a:r>
            <a:br>
              <a:rPr lang="en-US" altLang="zh-CN"/>
            </a:br>
            <a:r>
              <a:rPr lang="en-US" altLang="zh-CN"/>
              <a:t>厕所就不通了</a:t>
            </a:r>
            <a:br>
              <a:rPr lang="en-US" altLang="zh-CN"/>
            </a:br>
            <a:r>
              <a:rPr lang="en-US" altLang="zh-CN"/>
              <a:t>水陆法会呢</a:t>
            </a:r>
            <a:br>
              <a:rPr lang="en-US" altLang="zh-CN"/>
            </a:br>
            <a:r>
              <a:rPr lang="en-US" altLang="zh-CN"/>
              <a:t>是不是我们</a:t>
            </a:r>
            <a:br>
              <a:rPr lang="en-US" altLang="zh-CN"/>
            </a:br>
            <a:r>
              <a:rPr lang="en-US" altLang="zh-CN"/>
              <a:t>有宣布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你看那个男众的厕所</a:t>
            </a:r>
            <a:br>
              <a:rPr lang="en-US" altLang="zh-CN"/>
            </a:br>
            <a:r>
              <a:rPr lang="en-US" altLang="zh-CN"/>
              <a:t>就有人用那个拖把</a:t>
            </a:r>
            <a:br>
              <a:rPr lang="en-US" altLang="zh-CN"/>
            </a:br>
            <a:r>
              <a:rPr lang="en-US" altLang="zh-CN"/>
              <a:t>把大便统统把它</a:t>
            </a:r>
            <a:br>
              <a:rPr lang="en-US" altLang="zh-CN"/>
            </a:br>
            <a:r>
              <a:rPr lang="en-US" altLang="zh-CN"/>
              <a:t>男众那唯一的厕所</a:t>
            </a:r>
            <a:br>
              <a:rPr lang="en-US" altLang="zh-CN"/>
            </a:br>
            <a:r>
              <a:rPr lang="en-US" altLang="zh-CN"/>
              <a:t>把它搞了很多的大便</a:t>
            </a:r>
            <a:br>
              <a:rPr lang="en-US" altLang="zh-CN"/>
            </a:br>
            <a:r>
              <a:rPr lang="en-US" altLang="zh-CN"/>
              <a:t>你有去伤害他吗</a:t>
            </a:r>
            <a:br>
              <a:rPr lang="en-US" altLang="zh-CN"/>
            </a:br>
            <a:r>
              <a:rPr lang="en-US" altLang="zh-CN"/>
              <a:t>没有啊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说不定他们也来打</a:t>
            </a:r>
            <a:br>
              <a:rPr lang="en-US" altLang="zh-CN"/>
            </a:br>
            <a:r>
              <a:rPr lang="en-US" altLang="zh-CN"/>
              <a:t>八关斋戒啊</a:t>
            </a:r>
            <a:br>
              <a:rPr lang="en-US" altLang="zh-CN"/>
            </a:br>
            <a:r>
              <a:rPr lang="en-US" altLang="zh-CN"/>
              <a:t>有啊</a:t>
            </a:r>
            <a:br>
              <a:rPr lang="en-US" altLang="zh-CN"/>
            </a:br>
            <a:r>
              <a:rPr lang="en-US" altLang="zh-CN"/>
              <a:t>可是表面上</a:t>
            </a:r>
            <a:br>
              <a:rPr lang="en-US" altLang="zh-CN"/>
            </a:br>
            <a:r>
              <a:rPr lang="en-US" altLang="zh-CN"/>
              <a:t>你看不出来</a:t>
            </a:r>
            <a:br>
              <a:rPr lang="en-US" altLang="zh-CN"/>
            </a:br>
            <a:r>
              <a:rPr lang="en-US" altLang="zh-CN"/>
              <a:t>他也没有说</a:t>
            </a:r>
            <a:br>
              <a:rPr lang="en-US" altLang="zh-CN"/>
            </a:br>
            <a:r>
              <a:rPr lang="en-US" altLang="zh-CN"/>
              <a:t>这事是我干的啊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你没有证据啊</a:t>
            </a:r>
            <a:br>
              <a:rPr lang="en-US" altLang="zh-CN"/>
            </a:br>
            <a:r>
              <a:rPr lang="en-US" altLang="zh-CN"/>
              <a:t>不过我们有</a:t>
            </a:r>
            <a:br>
              <a:rPr lang="en-US" altLang="zh-CN"/>
            </a:br>
            <a:r>
              <a:rPr lang="en-US" altLang="zh-CN"/>
              <a:t>已经开始用摄影了</a:t>
            </a:r>
            <a:br>
              <a:rPr lang="en-US" altLang="zh-CN"/>
            </a:br>
            <a:r>
              <a:rPr lang="en-US" altLang="zh-CN"/>
              <a:t>有找出几个可疑的人</a:t>
            </a:r>
            <a:br>
              <a:rPr lang="en-US" altLang="zh-CN"/>
            </a:br>
            <a:r>
              <a:rPr lang="en-US" altLang="zh-CN"/>
              <a:t>可疑的</a:t>
            </a:r>
            <a:br>
              <a:rPr lang="en-US" altLang="zh-CN"/>
            </a:br>
            <a:r>
              <a:rPr lang="en-US" altLang="zh-CN"/>
              <a:t>问题你没有证据啊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他进去厕所里面</a:t>
            </a:r>
            <a:br>
              <a:rPr lang="en-US" altLang="zh-CN"/>
            </a:br>
            <a:r>
              <a:rPr lang="en-US" altLang="zh-CN"/>
              <a:t>你也没办法说你开门</a:t>
            </a:r>
            <a:br>
              <a:rPr lang="en-US" altLang="zh-CN"/>
            </a:br>
            <a:r>
              <a:rPr lang="en-US" altLang="zh-CN"/>
              <a:t>这样子会被人家告的</a:t>
            </a:r>
            <a:br>
              <a:rPr lang="en-US" altLang="zh-CN"/>
            </a:br>
            <a:r>
              <a:rPr lang="en-US" altLang="zh-CN"/>
              <a:t>所以</a:t>
            </a:r>
            <a:br>
              <a:rPr lang="en-US" altLang="zh-CN"/>
            </a:br>
            <a:r>
              <a:rPr lang="en-US" altLang="zh-CN"/>
              <a:t>你就知道</a:t>
            </a:r>
            <a:br>
              <a:rPr lang="en-US" altLang="zh-CN"/>
            </a:br>
            <a:r>
              <a:rPr lang="en-US" altLang="zh-CN"/>
              <a:t>要当这个平等心</a:t>
            </a:r>
            <a:br>
              <a:rPr lang="en-US" altLang="zh-CN"/>
            </a:br>
            <a:r>
              <a:rPr lang="en-US" altLang="zh-CN"/>
              <a:t>来度化那种顽劣的人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破坏的人</a:t>
            </a:r>
            <a:br>
              <a:rPr lang="en-US" altLang="zh-CN"/>
            </a:br>
            <a:r>
              <a:rPr lang="en-US" altLang="zh-CN"/>
              <a:t>要不然就是精神病的人</a:t>
            </a:r>
            <a:br>
              <a:rPr lang="en-US" altLang="zh-CN"/>
            </a:br>
            <a:r>
              <a:rPr lang="en-US" altLang="zh-CN"/>
              <a:t>要不然我们讲堂有得罪你吗</a:t>
            </a:r>
            <a:br>
              <a:rPr lang="en-US" altLang="zh-CN"/>
            </a:br>
            <a:r>
              <a:rPr lang="en-US" altLang="zh-CN"/>
              <a:t>没有啊</a:t>
            </a:r>
            <a:br>
              <a:rPr lang="en-US" altLang="zh-CN"/>
            </a:br>
            <a:r>
              <a:rPr lang="en-US" altLang="zh-CN"/>
              <a:t>是你跟谁过意不去呢</a:t>
            </a:r>
            <a:br>
              <a:rPr lang="en-US" altLang="zh-CN"/>
            </a:br>
            <a:r>
              <a:rPr lang="en-US" altLang="zh-CN"/>
              <a:t>也没有啊</a:t>
            </a:r>
            <a:br>
              <a:rPr lang="en-US" altLang="zh-CN"/>
            </a:br>
            <a:r>
              <a:rPr lang="en-US" altLang="zh-CN"/>
              <a:t>可是他就是会有破坏力的</a:t>
            </a: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所以</a:t>
            </a:r>
            <a:br>
              <a:rPr lang="en-US" altLang="zh-CN"/>
            </a:br>
            <a:r>
              <a:rPr lang="en-US" altLang="zh-CN"/>
              <a:t>入一切佛刹外道</a:t>
            </a:r>
            <a:br>
              <a:rPr lang="en-US" altLang="zh-CN"/>
            </a:br>
            <a:r>
              <a:rPr lang="en-US" altLang="zh-CN"/>
              <a:t>魔界之处等化不二</a:t>
            </a:r>
            <a:br>
              <a:rPr lang="en-US" altLang="zh-CN"/>
            </a:br>
            <a:r>
              <a:rPr lang="en-US" altLang="zh-CN"/>
              <a:t>佛子魔子都要度</a:t>
            </a:r>
            <a:br>
              <a:rPr lang="en-US" altLang="zh-CN"/>
            </a:br>
            <a:r>
              <a:rPr lang="en-US" altLang="zh-CN"/>
              <a:t>因此就是</a:t>
            </a:r>
            <a:br>
              <a:rPr lang="en-US" altLang="zh-CN"/>
            </a:br>
            <a:r>
              <a:rPr lang="en-US" altLang="zh-CN"/>
              <a:t>顺逆二境</a:t>
            </a:r>
            <a:br>
              <a:rPr lang="en-US" altLang="zh-CN"/>
            </a:br>
            <a:r>
              <a:rPr lang="en-US" altLang="zh-CN"/>
              <a:t>皆菩提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文殊讲堂如果想要</a:t>
            </a:r>
            <a:br>
              <a:rPr lang="en-US" altLang="zh-CN"/>
            </a:br>
            <a:r>
              <a:rPr lang="en-US" altLang="zh-CN"/>
              <a:t>整体性来讲</a:t>
            </a:r>
            <a:br>
              <a:rPr lang="en-US" altLang="zh-CN"/>
            </a:br>
            <a:r>
              <a:rPr lang="en-US" altLang="zh-CN"/>
              <a:t>要更有成就的道场</a:t>
            </a:r>
            <a:br>
              <a:rPr lang="en-US" altLang="zh-CN"/>
            </a:br>
            <a:r>
              <a:rPr lang="en-US" altLang="zh-CN"/>
              <a:t>就必须更容忍</a:t>
            </a:r>
            <a:br>
              <a:rPr lang="en-US" altLang="zh-CN"/>
            </a:br>
            <a:r>
              <a:rPr lang="en-US" altLang="zh-CN"/>
              <a:t>更大的逆境</a:t>
            </a:r>
            <a:br>
              <a:rPr lang="en-US" altLang="zh-CN"/>
            </a:br>
            <a:r>
              <a:rPr lang="en-US" altLang="zh-CN"/>
              <a:t>来随喜赞叹的</a:t>
            </a:r>
            <a:br>
              <a:rPr lang="en-US" altLang="zh-CN"/>
            </a:br>
            <a:r>
              <a:rPr lang="en-US" altLang="zh-CN"/>
              <a:t>我们也赞叹随喜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来搞破坏的</a:t>
            </a:r>
            <a:br>
              <a:rPr lang="en-US" altLang="zh-CN"/>
            </a:br>
            <a:r>
              <a:rPr lang="en-US" altLang="zh-CN"/>
              <a:t>我们还是要</a:t>
            </a:r>
            <a:br>
              <a:rPr lang="en-US" altLang="zh-CN"/>
            </a:br>
            <a:r>
              <a:rPr lang="en-US" altLang="zh-CN"/>
              <a:t>修忍辱</a:t>
            </a:r>
            <a:br>
              <a:rPr lang="en-US" altLang="zh-CN"/>
            </a:br>
            <a:r>
              <a:rPr lang="en-US" altLang="zh-CN"/>
              <a:t>去包容他</a:t>
            </a:r>
            <a:br>
              <a:rPr lang="en-US" altLang="zh-CN"/>
            </a:br>
            <a:r>
              <a:rPr lang="en-US" altLang="zh-CN"/>
              <a:t>希望他有一天</a:t>
            </a:r>
            <a:br>
              <a:rPr lang="en-US" altLang="zh-CN"/>
            </a:br>
            <a:r>
              <a:rPr lang="en-US" altLang="zh-CN"/>
              <a:t>能菩提心发现</a:t>
            </a:r>
            <a:br>
              <a:rPr lang="en-US" altLang="zh-CN"/>
            </a:br>
            <a:r>
              <a:rPr lang="en-US" altLang="zh-CN"/>
              <a:t>良心发现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这个因果是很可怕的</a:t>
            </a:r>
            <a:br>
              <a:rPr lang="en-US" altLang="zh-CN"/>
            </a:br>
            <a:r>
              <a:rPr lang="en-US" altLang="zh-CN"/>
              <a:t>人家拿钱来布置</a:t>
            </a:r>
            <a:br>
              <a:rPr lang="en-US" altLang="zh-CN"/>
            </a:br>
            <a:r>
              <a:rPr lang="en-US" altLang="zh-CN"/>
              <a:t>来供佛供花</a:t>
            </a:r>
            <a:br>
              <a:rPr lang="en-US" altLang="zh-CN"/>
            </a:br>
            <a:r>
              <a:rPr lang="en-US" altLang="zh-CN"/>
              <a:t>只求得福报</a:t>
            </a:r>
            <a:br>
              <a:rPr lang="en-US" altLang="zh-CN"/>
            </a:br>
            <a:r>
              <a:rPr lang="en-US" altLang="zh-CN"/>
              <a:t>你在这个无量的</a:t>
            </a:r>
            <a:br>
              <a:rPr lang="en-US" altLang="zh-CN"/>
            </a:br>
            <a:r>
              <a:rPr lang="en-US" altLang="zh-CN"/>
              <a:t>庄严有佛法</a:t>
            </a:r>
            <a:br>
              <a:rPr lang="en-US" altLang="zh-CN"/>
            </a:br>
            <a:r>
              <a:rPr lang="en-US" altLang="zh-CN"/>
              <a:t>僧三宝具足的庄严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把它涂大便</a:t>
            </a:r>
            <a:br>
              <a:rPr lang="en-US" altLang="zh-CN"/>
            </a:br>
            <a:r>
              <a:rPr lang="en-US" altLang="zh-CN"/>
              <a:t>这个因果讲了</a:t>
            </a:r>
            <a:br>
              <a:rPr lang="en-US" altLang="zh-CN"/>
            </a:br>
            <a:r>
              <a:rPr lang="en-US" altLang="zh-CN"/>
              <a:t>你承担不起的</a:t>
            </a:r>
            <a:br>
              <a:rPr lang="en-US" altLang="zh-CN"/>
            </a:br>
            <a:r>
              <a:rPr lang="en-US" altLang="zh-CN"/>
              <a:t>虽然平等心</a:t>
            </a:r>
            <a:br>
              <a:rPr lang="en-US" altLang="zh-CN"/>
            </a:br>
            <a:r>
              <a:rPr lang="en-US" altLang="zh-CN"/>
              <a:t>入一切佛刹</a:t>
            </a:r>
            <a:br>
              <a:rPr lang="en-US" altLang="zh-CN"/>
            </a:br>
            <a:r>
              <a:rPr lang="en-US" altLang="zh-CN"/>
              <a:t>佛界刹土</a:t>
            </a:r>
            <a:br>
              <a:rPr lang="en-US" altLang="zh-CN"/>
            </a:br>
            <a:r>
              <a:rPr lang="en-US" altLang="zh-CN"/>
              <a:t>度化有缘的众生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以及外道的魔界</a:t>
            </a:r>
            <a:br>
              <a:rPr lang="en-US" altLang="zh-CN"/>
            </a:br>
            <a:r>
              <a:rPr lang="en-US" altLang="zh-CN"/>
              <a:t>等化不二都要度</a:t>
            </a:r>
            <a:br>
              <a:rPr lang="en-US" altLang="zh-CN"/>
            </a:br>
            <a:r>
              <a:rPr lang="en-US" altLang="zh-CN"/>
              <a:t>但是这个统统怎么样</a:t>
            </a:r>
            <a:br>
              <a:rPr lang="en-US" altLang="zh-CN"/>
            </a:br>
            <a:r>
              <a:rPr lang="en-US" altLang="zh-CN"/>
              <a:t>做出的作为</a:t>
            </a:r>
            <a:br>
              <a:rPr lang="en-US" altLang="zh-CN"/>
            </a:br>
            <a:r>
              <a:rPr lang="en-US" altLang="zh-CN"/>
              <a:t>统统是无为的</a:t>
            </a:r>
            <a:br>
              <a:rPr lang="en-US" altLang="zh-CN"/>
            </a:br>
            <a:r>
              <a:rPr lang="en-US" altLang="zh-CN"/>
              <a:t>真如之心所做的</a:t>
            </a:r>
            <a:br>
              <a:rPr lang="en-US" altLang="zh-CN"/>
            </a:br>
            <a:r>
              <a:rPr lang="en-US" altLang="zh-CN"/>
              <a:t>就是无作 无开发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完全不是</a:t>
            </a:r>
            <a:br>
              <a:rPr lang="en-US" altLang="zh-CN"/>
            </a:br>
            <a:r>
              <a:rPr lang="en-US" altLang="zh-CN"/>
              <a:t>生灭的</a:t>
            </a:r>
            <a:br>
              <a:rPr lang="en-US" altLang="zh-CN"/>
            </a:br>
            <a:r>
              <a:rPr lang="en-US" altLang="zh-CN"/>
              <a:t>意识心所作的</a:t>
            </a:r>
            <a:br>
              <a:rPr lang="en-US" altLang="zh-CN"/>
            </a:br>
            <a:r>
              <a:rPr lang="en-US" altLang="zh-CN"/>
              <a:t>完全是真如心</a:t>
            </a:r>
            <a:br>
              <a:rPr lang="en-US" altLang="zh-CN"/>
            </a:br>
            <a:r>
              <a:rPr lang="en-US" altLang="zh-CN"/>
              <a:t>真如就是平等施作</a:t>
            </a:r>
            <a:br>
              <a:rPr lang="en-US" altLang="zh-CN"/>
            </a:br>
            <a:r>
              <a:rPr lang="en-US" altLang="zh-CN"/>
              <a:t>都是出于</a:t>
            </a:r>
            <a:br>
              <a:rPr lang="en-US" altLang="zh-CN"/>
            </a:br>
            <a:r>
              <a:rPr lang="en-US" altLang="zh-CN"/>
              <a:t>无为的真如之心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为什么</a:t>
            </a:r>
            <a:br>
              <a:rPr lang="en-US" altLang="zh-CN"/>
            </a:br>
            <a:r>
              <a:rPr lang="en-US" altLang="zh-CN"/>
              <a:t>真如之心</a:t>
            </a:r>
            <a:br>
              <a:rPr lang="en-US" altLang="zh-CN"/>
            </a:br>
            <a:r>
              <a:rPr lang="en-US" altLang="zh-CN"/>
              <a:t>离心意意识</a:t>
            </a:r>
            <a:br>
              <a:rPr lang="en-US" altLang="zh-CN"/>
            </a:br>
            <a:r>
              <a:rPr lang="en-US" altLang="zh-CN"/>
              <a:t>心就是第八意识</a:t>
            </a:r>
            <a:br>
              <a:rPr lang="en-US" altLang="zh-CN"/>
            </a:br>
            <a:r>
              <a:rPr lang="en-US" altLang="zh-CN"/>
              <a:t>意就是第七意识</a:t>
            </a:r>
            <a:br>
              <a:rPr lang="en-US" altLang="zh-CN"/>
            </a:br>
            <a:r>
              <a:rPr lang="en-US" altLang="zh-CN"/>
              <a:t>意识就是指第六意识</a:t>
            </a:r>
            <a:br>
              <a:rPr lang="en-US" altLang="zh-CN"/>
            </a:br>
            <a:r>
              <a:rPr lang="en-US" altLang="zh-CN"/>
              <a:t>简称八识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离生灭的八识</a:t>
            </a:r>
            <a:br>
              <a:rPr lang="en-US" altLang="zh-CN"/>
            </a:br>
            <a:r>
              <a:rPr lang="en-US" altLang="zh-CN"/>
              <a:t>离于心意意识</a:t>
            </a:r>
            <a:br>
              <a:rPr lang="en-US" altLang="zh-CN"/>
            </a:br>
            <a:r>
              <a:rPr lang="en-US" altLang="zh-CN"/>
              <a:t>是菩萨渐次</a:t>
            </a:r>
            <a:br>
              <a:rPr lang="en-US" altLang="zh-CN"/>
            </a:br>
            <a:r>
              <a:rPr lang="en-US" altLang="zh-CN"/>
              <a:t>转身得如来身 </a:t>
            </a:r>
            <a:br>
              <a:rPr lang="en-US" altLang="zh-CN"/>
            </a:br>
            <a:r>
              <a:rPr lang="en-US" altLang="zh-CN"/>
              <a:t>是菩萨转粗糙身</a:t>
            </a:r>
            <a:br>
              <a:rPr lang="en-US" altLang="zh-CN"/>
            </a:br>
            <a:r>
              <a:rPr lang="en-US" altLang="zh-CN"/>
              <a:t>得如来上妙身</a:t>
            </a:r>
            <a:br>
              <a:rPr lang="en-US" altLang="zh-CN"/>
            </a:br>
            <a:r>
              <a:rPr lang="en-US" altLang="zh-CN"/>
              <a:t>上妙色身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如来是上妙的色身</a:t>
            </a:r>
            <a:br>
              <a:rPr lang="en-US" altLang="zh-CN"/>
            </a:br>
            <a:r>
              <a:rPr lang="en-US" altLang="zh-CN"/>
              <a:t>法身有无量的庄严</a:t>
            </a:r>
            <a:br>
              <a:rPr lang="en-US" altLang="zh-CN"/>
            </a:br>
            <a:r>
              <a:rPr lang="en-US" altLang="zh-CN"/>
              <a:t>就是报身</a:t>
            </a:r>
            <a:br>
              <a:rPr lang="en-US" altLang="zh-CN"/>
            </a:br>
            <a:r>
              <a:rPr lang="en-US" altLang="zh-CN"/>
              <a:t>所以</a:t>
            </a:r>
            <a:br>
              <a:rPr lang="en-US" altLang="zh-CN"/>
            </a:br>
            <a:r>
              <a:rPr lang="en-US" altLang="zh-CN"/>
              <a:t>是菩萨</a:t>
            </a:r>
            <a:br>
              <a:rPr lang="en-US" altLang="zh-CN"/>
            </a:br>
            <a:r>
              <a:rPr lang="en-US" altLang="zh-CN"/>
              <a:t>渐次转粗为细的</a:t>
            </a:r>
            <a:br>
              <a:rPr lang="en-US" altLang="zh-CN"/>
            </a:br>
            <a:r>
              <a:rPr lang="en-US" altLang="zh-CN"/>
              <a:t>如来上妙色身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所以</a:t>
            </a:r>
            <a:br>
              <a:rPr lang="en-US" altLang="zh-CN"/>
            </a:br>
            <a:r>
              <a:rPr lang="en-US" altLang="zh-CN"/>
              <a:t>在座诸位</a:t>
            </a:r>
            <a:br>
              <a:rPr lang="en-US" altLang="zh-CN"/>
            </a:br>
            <a:r>
              <a:rPr lang="en-US" altLang="zh-CN"/>
              <a:t>我们今天</a:t>
            </a:r>
            <a:br>
              <a:rPr lang="en-US" altLang="zh-CN"/>
            </a:br>
            <a:r>
              <a:rPr lang="en-US" altLang="zh-CN"/>
              <a:t>这个色身</a:t>
            </a:r>
            <a:br>
              <a:rPr lang="en-US" altLang="zh-CN"/>
            </a:br>
            <a:r>
              <a:rPr lang="en-US" altLang="zh-CN"/>
              <a:t>会大小便</a:t>
            </a:r>
            <a:br>
              <a:rPr lang="en-US" altLang="zh-CN"/>
            </a:br>
            <a:r>
              <a:rPr lang="en-US" altLang="zh-CN"/>
              <a:t>会不净</a:t>
            </a:r>
            <a:br>
              <a:rPr lang="en-US" altLang="zh-CN"/>
            </a:br>
            <a:r>
              <a:rPr lang="en-US" altLang="zh-CN"/>
              <a:t>睡觉像死人一样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可是如果你今天发</a:t>
            </a:r>
            <a:br>
              <a:rPr lang="en-US" altLang="zh-CN"/>
            </a:br>
            <a:r>
              <a:rPr lang="en-US" altLang="zh-CN"/>
              <a:t>坚定心到极乐世界去</a:t>
            </a:r>
            <a:br>
              <a:rPr lang="en-US" altLang="zh-CN"/>
            </a:br>
            <a:r>
              <a:rPr lang="en-US" altLang="zh-CN"/>
              <a:t>诸位</a:t>
            </a:r>
            <a:br>
              <a:rPr lang="en-US" altLang="zh-CN"/>
            </a:br>
            <a:r>
              <a:rPr lang="en-US" altLang="zh-CN"/>
              <a:t>你不一样</a:t>
            </a:r>
            <a:br>
              <a:rPr lang="en-US" altLang="zh-CN"/>
            </a:br>
            <a:r>
              <a:rPr lang="en-US" altLang="zh-CN"/>
              <a:t>一转化到极乐世界</a:t>
            </a:r>
            <a:br>
              <a:rPr lang="en-US" altLang="zh-CN"/>
            </a:br>
            <a:r>
              <a:rPr lang="en-US" altLang="zh-CN"/>
              <a:t>善根 智慧 福德 因缘</a:t>
            </a:r>
            <a:br>
              <a:rPr lang="en-US" altLang="zh-CN"/>
            </a:br>
            <a:r>
              <a:rPr lang="en-US" altLang="zh-CN"/>
              <a:t>统统具足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一转化到</a:t>
            </a:r>
            <a:br>
              <a:rPr lang="en-US" altLang="zh-CN"/>
            </a:br>
            <a:r>
              <a:rPr lang="en-US" altLang="zh-CN"/>
              <a:t>极乐世界去</a:t>
            </a:r>
            <a:br>
              <a:rPr lang="en-US" altLang="zh-CN"/>
            </a:br>
            <a:r>
              <a:rPr lang="en-US" altLang="zh-CN"/>
              <a:t>无量的妙色身</a:t>
            </a:r>
            <a:br>
              <a:rPr lang="en-US" altLang="zh-CN"/>
            </a:br>
            <a:r>
              <a:rPr lang="en-US" altLang="zh-CN"/>
              <a:t>神通自在</a:t>
            </a:r>
            <a:br>
              <a:rPr lang="en-US" altLang="zh-CN"/>
            </a:br>
            <a:r>
              <a:rPr lang="en-US" altLang="zh-CN"/>
              <a:t>这就是</a:t>
            </a:r>
            <a:br>
              <a:rPr lang="en-US" altLang="zh-CN"/>
            </a:br>
            <a:r>
              <a:rPr lang="en-US" altLang="zh-CN"/>
              <a:t>转化的功夫</a:t>
            </a:r>
            <a:br>
              <a:rPr lang="en-US" altLang="zh-CN"/>
            </a:br>
            <a:r>
              <a:rPr lang="en-US" altLang="zh-CN"/>
              <a:t>就看你个人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所以师父劝大家</a:t>
            </a:r>
            <a:br>
              <a:rPr lang="en-US" altLang="zh-CN"/>
            </a:br>
            <a:r>
              <a:rPr lang="en-US" altLang="zh-CN"/>
              <a:t>如果超过四十岁的</a:t>
            </a:r>
            <a:br>
              <a:rPr lang="en-US" altLang="zh-CN"/>
            </a:br>
            <a:r>
              <a:rPr lang="en-US" altLang="zh-CN"/>
              <a:t>你想要有下半辈子</a:t>
            </a:r>
            <a:br>
              <a:rPr lang="en-US" altLang="zh-CN"/>
            </a:br>
            <a:r>
              <a:rPr lang="en-US" altLang="zh-CN"/>
              <a:t>你得好好修行</a:t>
            </a:r>
            <a:br>
              <a:rPr lang="en-US" altLang="zh-CN"/>
            </a:br>
            <a:r>
              <a:rPr lang="en-US" altLang="zh-CN"/>
              <a:t>责任完成了</a:t>
            </a:r>
            <a:br>
              <a:rPr lang="en-US" altLang="zh-CN"/>
            </a:br>
            <a:r>
              <a:rPr lang="en-US" altLang="zh-CN"/>
              <a:t>接下来就是</a:t>
            </a:r>
            <a:br>
              <a:rPr lang="en-US" altLang="zh-CN"/>
            </a:br>
            <a:r>
              <a:rPr lang="en-US" altLang="zh-CN"/>
              <a:t>拼生死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你三餐无忧无虑</a:t>
            </a:r>
            <a:br>
              <a:rPr lang="en-US" altLang="zh-CN"/>
            </a:br>
            <a:r>
              <a:rPr lang="en-US" altLang="zh-CN"/>
              <a:t>那就是拼生死</a:t>
            </a:r>
            <a:br>
              <a:rPr lang="en-US" altLang="zh-CN"/>
            </a:br>
            <a:r>
              <a:rPr lang="en-US" altLang="zh-CN"/>
              <a:t>怎么拼呢 记得</a:t>
            </a:r>
            <a:br>
              <a:rPr lang="en-US" altLang="zh-CN"/>
            </a:br>
            <a:r>
              <a:rPr lang="en-US" altLang="zh-CN"/>
              <a:t>要好好地念佛</a:t>
            </a:r>
            <a:br>
              <a:rPr lang="en-US" altLang="zh-CN"/>
            </a:br>
            <a:r>
              <a:rPr lang="en-US" altLang="zh-CN"/>
              <a:t>用真如心</a:t>
            </a:r>
            <a:br>
              <a:rPr lang="en-US" altLang="zh-CN"/>
            </a:br>
            <a:r>
              <a:rPr lang="en-US" altLang="zh-CN"/>
              <a:t>好好地持咒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虽念无有</a:t>
            </a:r>
            <a:br>
              <a:rPr lang="en-US" altLang="zh-CN"/>
            </a:br>
            <a:r>
              <a:rPr lang="en-US" altLang="zh-CN"/>
              <a:t>能念所念</a:t>
            </a:r>
            <a:br>
              <a:rPr lang="en-US" altLang="zh-CN"/>
            </a:br>
            <a:r>
              <a:rPr lang="en-US" altLang="zh-CN"/>
              <a:t>可是一心</a:t>
            </a:r>
            <a:br>
              <a:rPr lang="en-US" altLang="zh-CN"/>
            </a:br>
            <a:r>
              <a:rPr lang="en-US" altLang="zh-CN"/>
              <a:t>信愿行</a:t>
            </a:r>
            <a:br>
              <a:rPr lang="en-US" altLang="zh-CN"/>
            </a:br>
            <a:r>
              <a:rPr lang="en-US" altLang="zh-CN"/>
              <a:t>本自具足</a:t>
            </a:r>
            <a:br>
              <a:rPr lang="en-US" altLang="zh-CN"/>
            </a:br>
            <a:r>
              <a:rPr lang="en-US" altLang="zh-CN"/>
              <a:t>一定要把念佛</a:t>
            </a:r>
            <a:br>
              <a:rPr lang="en-US" altLang="zh-CN"/>
            </a:br>
            <a:r>
              <a:rPr lang="en-US" altLang="zh-CN"/>
              <a:t>当成一种习惯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一定要把持咒</a:t>
            </a:r>
            <a:br>
              <a:rPr lang="en-US" altLang="zh-CN"/>
            </a:br>
            <a:r>
              <a:rPr lang="en-US" altLang="zh-CN"/>
              <a:t>当成一种习惯</a:t>
            </a:r>
            <a:br>
              <a:rPr lang="en-US" altLang="zh-CN"/>
            </a:br>
            <a:r>
              <a:rPr lang="en-US" altLang="zh-CN"/>
              <a:t>一定要把拜佛</a:t>
            </a:r>
            <a:br>
              <a:rPr lang="en-US" altLang="zh-CN"/>
            </a:br>
            <a:r>
              <a:rPr lang="en-US" altLang="zh-CN"/>
              <a:t>变成一种习惯</a:t>
            </a:r>
            <a:br>
              <a:rPr lang="en-US" altLang="zh-CN"/>
            </a:br>
            <a:r>
              <a:rPr lang="en-US" altLang="zh-CN"/>
              <a:t>虽然是内心世界</a:t>
            </a:r>
            <a:br>
              <a:rPr lang="en-US" altLang="zh-CN"/>
            </a:br>
            <a:r>
              <a:rPr lang="en-US" altLang="zh-CN"/>
              <a:t>是事相来讲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从事相</a:t>
            </a:r>
            <a:br>
              <a:rPr lang="en-US" altLang="zh-CN"/>
            </a:br>
            <a:r>
              <a:rPr lang="en-US" altLang="zh-CN"/>
              <a:t>来历练</a:t>
            </a:r>
            <a:br>
              <a:rPr lang="en-US" altLang="zh-CN"/>
            </a:br>
            <a:r>
              <a:rPr lang="en-US" altLang="zh-CN"/>
              <a:t>慢慢回归</a:t>
            </a:r>
            <a:br>
              <a:rPr lang="en-US" altLang="zh-CN"/>
            </a:br>
            <a:r>
              <a:rPr lang="en-US" altLang="zh-CN"/>
              <a:t>到真如</a:t>
            </a:r>
            <a:br>
              <a:rPr lang="en-US" altLang="zh-CN"/>
            </a:br>
            <a:r>
              <a:rPr lang="en-US" altLang="zh-CN"/>
              <a:t>不生灭的心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虽然礼佛</a:t>
            </a:r>
            <a:br>
              <a:rPr lang="en-US" altLang="zh-CN"/>
            </a:br>
            <a:r>
              <a:rPr lang="en-US" altLang="zh-CN"/>
              <a:t>也没有</a:t>
            </a:r>
            <a:br>
              <a:rPr lang="en-US" altLang="zh-CN"/>
            </a:br>
            <a:r>
              <a:rPr lang="en-US" altLang="zh-CN"/>
              <a:t>能礼所礼</a:t>
            </a:r>
            <a:br>
              <a:rPr lang="en-US" altLang="zh-CN"/>
            </a:br>
            <a:r>
              <a:rPr lang="en-US" altLang="zh-CN"/>
              <a:t>虽然诵经</a:t>
            </a:r>
            <a:br>
              <a:rPr lang="en-US" altLang="zh-CN"/>
            </a:br>
            <a:r>
              <a:rPr lang="en-US" altLang="zh-CN"/>
              <a:t>也没有</a:t>
            </a:r>
            <a:br>
              <a:rPr lang="en-US" altLang="zh-CN"/>
            </a:br>
            <a:r>
              <a:rPr lang="en-US" altLang="zh-CN"/>
              <a:t>能诵所诵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虽然念佛</a:t>
            </a:r>
            <a:br>
              <a:rPr lang="en-US" altLang="zh-CN"/>
            </a:br>
            <a:r>
              <a:rPr lang="en-US" altLang="zh-CN"/>
              <a:t>也没有</a:t>
            </a:r>
            <a:br>
              <a:rPr lang="en-US" altLang="zh-CN"/>
            </a:br>
            <a:r>
              <a:rPr lang="en-US" altLang="zh-CN"/>
              <a:t>能念所念</a:t>
            </a:r>
            <a:br>
              <a:rPr lang="en-US" altLang="zh-CN"/>
            </a:br>
            <a:r>
              <a:rPr lang="en-US" altLang="zh-CN"/>
              <a:t>时时刻刻</a:t>
            </a:r>
            <a:br>
              <a:rPr lang="en-US" altLang="zh-CN"/>
            </a:br>
            <a:r>
              <a:rPr lang="en-US" altLang="zh-CN"/>
              <a:t>都用真如心</a:t>
            </a:r>
            <a:br>
              <a:rPr lang="en-US" altLang="zh-CN"/>
            </a:br>
            <a:r>
              <a:rPr lang="en-US" altLang="zh-CN"/>
              <a:t>那么你的八识田中</a:t>
            </a:r>
            <a:br>
              <a:rPr lang="en-US" altLang="zh-CN"/>
            </a:br>
            <a:r>
              <a:rPr lang="en-US" altLang="zh-CN"/>
              <a:t>完全都是清净心的种子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这个世间</a:t>
            </a:r>
            <a:br>
              <a:rPr lang="en-US" altLang="zh-CN"/>
            </a:br>
            <a:r>
              <a:rPr lang="en-US" altLang="zh-CN"/>
              <a:t>没有东西</a:t>
            </a:r>
            <a:br>
              <a:rPr lang="en-US" altLang="zh-CN"/>
            </a:br>
            <a:r>
              <a:rPr lang="en-US" altLang="zh-CN"/>
              <a:t>可以执著了</a:t>
            </a:r>
            <a:br>
              <a:rPr lang="en-US" altLang="zh-CN"/>
            </a:br>
            <a:r>
              <a:rPr lang="en-US" altLang="zh-CN"/>
              <a:t>用一个</a:t>
            </a:r>
            <a:br>
              <a:rPr lang="en-US" altLang="zh-CN"/>
            </a:br>
            <a:r>
              <a:rPr lang="en-US" altLang="zh-CN"/>
              <a:t>五十岁来讲</a:t>
            </a:r>
            <a:br>
              <a:rPr lang="en-US" altLang="zh-CN"/>
            </a:br>
            <a:r>
              <a:rPr lang="en-US" altLang="zh-CN"/>
              <a:t>四十岁不够成熟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五十岁来讲</a:t>
            </a:r>
            <a:br>
              <a:rPr lang="en-US" altLang="zh-CN"/>
            </a:br>
            <a:r>
              <a:rPr lang="en-US" altLang="zh-CN"/>
              <a:t>我来问你</a:t>
            </a:r>
            <a:br>
              <a:rPr lang="en-US" altLang="zh-CN"/>
            </a:br>
            <a:r>
              <a:rPr lang="en-US" altLang="zh-CN"/>
              <a:t>你讲出一个</a:t>
            </a:r>
            <a:br>
              <a:rPr lang="en-US" altLang="zh-CN"/>
            </a:br>
            <a:r>
              <a:rPr lang="en-US" altLang="zh-CN"/>
              <a:t>让你很执著的事情</a:t>
            </a:r>
            <a:br>
              <a:rPr lang="en-US" altLang="zh-CN"/>
            </a:br>
            <a:r>
              <a:rPr lang="en-US" altLang="zh-CN"/>
              <a:t>给我听听看</a:t>
            </a:r>
            <a:br>
              <a:rPr lang="en-US" altLang="zh-CN"/>
            </a:br>
            <a:r>
              <a:rPr lang="en-US" altLang="zh-CN"/>
              <a:t>如果你是五十岁以上的</a:t>
            </a:r>
            <a:br>
              <a:rPr lang="en-US" altLang="zh-CN"/>
            </a:br>
            <a:r>
              <a:rPr lang="en-US" altLang="zh-CN"/>
              <a:t>好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在座诸位</a:t>
            </a:r>
            <a:br>
              <a:rPr lang="en-US" altLang="zh-CN"/>
            </a:br>
            <a:r>
              <a:rPr lang="en-US" altLang="zh-CN"/>
              <a:t>你山珍海味吃过了</a:t>
            </a:r>
            <a:br>
              <a:rPr lang="en-US" altLang="zh-CN"/>
            </a:br>
            <a:r>
              <a:rPr lang="en-US" altLang="zh-CN"/>
              <a:t>陆海空三军统统吃光光了</a:t>
            </a:r>
            <a:br>
              <a:rPr lang="en-US" altLang="zh-CN"/>
            </a:br>
            <a:r>
              <a:rPr lang="en-US" altLang="zh-CN"/>
              <a:t>天上飞的地上走的水中游的</a:t>
            </a:r>
            <a:br>
              <a:rPr lang="en-US" altLang="zh-CN"/>
            </a:br>
            <a:r>
              <a:rPr lang="en-US" altLang="zh-CN"/>
              <a:t>你哪一种东西没吃过</a:t>
            </a:r>
            <a:br>
              <a:rPr lang="en-US" altLang="zh-CN"/>
            </a:br>
            <a:r>
              <a:rPr lang="en-US" altLang="zh-CN"/>
              <a:t>一定有的嘛</a:t>
            </a:r>
            <a:br>
              <a:rPr lang="en-US" altLang="zh-CN"/>
            </a:br>
            <a:r>
              <a:rPr lang="en-US" altLang="zh-CN"/>
              <a:t>除非你出生以来就吃素</a:t>
            </a:r>
            <a:br>
              <a:rPr lang="en-US" altLang="zh-CN"/>
            </a:br>
            <a:br>
              <a:rPr lang="en-US" altLang="zh-CN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tags/tag1.xml><?xml version="1.0" encoding="utf-8"?>
<p:tagLst xmlns:p="http://schemas.openxmlformats.org/presentationml/2006/main">
  <p:tag name="commondata" val="eyJoZGlkIjoiMTAyMzJkOGNiMDEyZDQzM2FkNGM4ODJmZGE4NDczMDMifQ=="/>
</p:tagLst>
</file>

<file path=ppt/theme/theme1.xml><?xml version="1.0" encoding="utf-8"?>
<a:theme xmlns:a="http://schemas.openxmlformats.org/drawingml/2006/main" name="2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2">
      <a:majorFont>
        <a:latin typeface="Franklin Gothic Medium"/>
        <a:ea typeface="微软雅黑"/>
        <a:cs typeface=""/>
      </a:majorFont>
      <a:minorFont>
        <a:latin typeface="Franklin Gothic Book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>
        <a:spAutoFit/>
      </a:bodyPr>
      <a:lstStyle>
        <a:defPPr>
          <a:lnSpc>
            <a:spcPct val="130000"/>
          </a:lnSpc>
          <a:defRPr sz="3100" b="1" dirty="0" smtClean="0"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4432</Words>
  <Application>WPS 演示</Application>
  <PresentationFormat>自定义</PresentationFormat>
  <Paragraphs>234</Paragraphs>
  <Slides>109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109</vt:i4>
      </vt:variant>
    </vt:vector>
  </HeadingPairs>
  <TitlesOfParts>
    <vt:vector size="118" baseType="lpstr">
      <vt:lpstr>Arial</vt:lpstr>
      <vt:lpstr>宋体</vt:lpstr>
      <vt:lpstr>Wingdings</vt:lpstr>
      <vt:lpstr>微软雅黑</vt:lpstr>
      <vt:lpstr>Franklin Gothic Book</vt:lpstr>
      <vt:lpstr>Arial Unicode MS</vt:lpstr>
      <vt:lpstr>Franklin Gothic Medium</vt:lpstr>
      <vt:lpstr>Calibri</vt:lpstr>
      <vt:lpstr>2_Office 主题</vt:lpstr>
      <vt:lpstr>楞伽经（52） 慧律法师 讲座 摘要</vt:lpstr>
      <vt:lpstr>师父如果看 这个人的 行为举止 这位在家居士 行为举止 如果是 太过分的话 </vt:lpstr>
      <vt:lpstr>我们一定要做 一种智慧的反应 我一定会跟他讲 要适可而止 这样你就听得懂了 这句话的含意就很深了 </vt:lpstr>
      <vt:lpstr>要适可而止 这样应该 听得懂 一个僧团 总不能让你 一直破坏  </vt:lpstr>
      <vt:lpstr>法师大家 都很慈悲 可是不行 这个僧团 要维护下去 我们也不可以伤害到他 可是又必须告诉他 </vt:lpstr>
      <vt:lpstr>反应说 你这个 行为举止 是不对的 这样不行的 </vt:lpstr>
      <vt:lpstr>以不见内外境界 故能依 “次第随”顺法性 “入”于“无相处” 如是行无相道 渐次转深 </vt:lpstr>
      <vt:lpstr>后“次第随”顺法性 “入”于“从地至地” 之“三昧境界” 从而“解”了 “三界如幻” 如是以智 “分别观察” </vt:lpstr>
      <vt:lpstr>不久“当得如幻三昧” 而得灭“度自心” 所“现” 之一切影像 达于一切法 “无所有”之 第八地无生境界 </vt:lpstr>
      <vt:lpstr>而“得” 安“住”于 “般若波罗蜜”  八地之前 是有生相 八地就是 无生  </vt:lpstr>
      <vt:lpstr>舍离彼生 生后面 加一个“相” 舍离彼生相 以及所作的 因缘法的 方便法 </vt:lpstr>
      <vt:lpstr>接下来 要补四个字 入于无生 入于无生 就是 入于无作 舍离彼生相 </vt:lpstr>
      <vt:lpstr>因为八地前 尚有生相 八地后 就证得无生 无生就是 没有生 </vt:lpstr>
      <vt:lpstr>当然就是无灭 就是不动地 舍离彼生相 八地前 都有生相 那么菩萨 八地后呢 </vt:lpstr>
      <vt:lpstr>就舍离了 彼生相以及 所作的 因缘法方便 而入于 非因缘法的 无生法 </vt:lpstr>
      <vt:lpstr>入于无作 这个“无作” 就是如来究竟 如来一切法 统统是无生无作 金刚喻三摩提 </vt:lpstr>
      <vt:lpstr>三摩提就是定 金刚喻定 我们在经典 里面常常讲的 金刚喻定 他的定 用金刚来比喻 </vt:lpstr>
      <vt:lpstr>三摩提 就是定 就是三昧 简单讲 就是 等觉菩萨的定 叫做金刚喻定 </vt:lpstr>
      <vt:lpstr>等觉菩萨的定 犹如金刚 能坏一切 我法二执 能坏一切无明 所以叫做 金刚喻定 </vt:lpstr>
      <vt:lpstr>那么金刚喻定 有什么 大作用呢 能顿 断生相无明 顿断最后一分 俱生的无明 </vt:lpstr>
      <vt:lpstr>在唯识学 里面俱生 就是先天性 无量劫来 存在的 叫做俱生无明 </vt:lpstr>
      <vt:lpstr>有了等觉菩萨的 金刚喻定 这种三昧的功夫 则顿断生相无明 则能顿断生相无明 顿断生相无明 什么意思呢 </vt:lpstr>
      <vt:lpstr>就是顿断 最后一分 俱生无明  随入如来身 随真如 随真如之心 证入如来法身 </vt:lpstr>
      <vt:lpstr>这个身已经 不是五蕴身 是佛的法身了 而佛的法身 是我们人人 本来具足的 </vt:lpstr>
      <vt:lpstr>所以在座诸位 你要启动 你那一颗 菩提之心 如来的法身 是人人本来 就具足的 </vt:lpstr>
      <vt:lpstr>只是还没有 开采出来而已 随入如如化 就是以始觉智 始觉智怎么样 随入 内如 外也如 </vt:lpstr>
      <vt:lpstr>内心 没有妄 内如 内心 入于 无生处 则内如 </vt:lpstr>
      <vt:lpstr>外境入于 毕竟空 是外如 怎么样 “如如” 是什么意思 就是我们的本觉 </vt:lpstr>
      <vt:lpstr>我们的本觉 就是内如外亦如 更微细地说 什么是 我们的本觉 体如 相如 用如 </vt:lpstr>
      <vt:lpstr>因如 缘如 果如 事如 理如 无法不如 所以 内如外如 </vt:lpstr>
      <vt:lpstr>当我们 证得到 本觉的 理体的 这个时候 就会起 神通变化 </vt:lpstr>
      <vt:lpstr>大神通变化 得神通自在 自在就是无碍 为什么起 神通自在无碍 要做什么 叫做广度众生 </vt:lpstr>
      <vt:lpstr>所以大陆来 每次都说 师父啊 你帮我摩摩顶 行 帮我灌灌顶 行 </vt:lpstr>
      <vt:lpstr>我一定会 跟他念一句 发无上大菩提心 成就无上的佛道 度无量无边的众生 </vt:lpstr>
      <vt:lpstr>师父跟他摩顶 一定会念这一句 你要发 无上的大菩提心 成就无上的佛道 广度无量无边的众生 </vt:lpstr>
      <vt:lpstr>这个就是 神通自在 无碍的时候 接下来就是 要广度众生 </vt:lpstr>
      <vt:lpstr>这是我们 出家人 应有的责任啊 也是我们 护法居士 所应当 鼎力支持的 </vt:lpstr>
      <vt:lpstr>慈悲方便 神通自在这个 是大慈大悲 慈是与乐 悲是拔苦 给众生快乐 叫做慈 </vt:lpstr>
      <vt:lpstr>悲是拔苦 方便就是 无量方便 大慈大悲 还有 无量的方便 </vt:lpstr>
      <vt:lpstr>简单讲 度众生 不能跟众生结怨 有一个人 有人斋僧大会 拿了一些书 去斋僧大会那边排 要发</vt:lpstr>
      <vt:lpstr>结果那个 主办单位有说 你不要在 这个地点发 你去外面一点发 结果就跟人家吵架了 </vt:lpstr>
      <vt:lpstr>人家不给他发法宝 就跟人家吵架了 佛法有这样子的吗 所以我说 法做出来的法宝 我跟麦老师  赵老师都这样讲 </vt:lpstr>
      <vt:lpstr>人家那个道场 如果不要 死守他们 自己的角度 那么我们不方便 我们要尊重 人家的选择 </vt:lpstr>
      <vt:lpstr>法是由内心 自己选择的 就不要邮给他们 就不要寄给人家 我都是这样 再三地交代 </vt:lpstr>
      <vt:lpstr>有的道场 它有自己的看法 所以我们要 大慈大悲 但是一定要 无量的善巧方便  </vt:lpstr>
      <vt:lpstr>简单讲 就是不与 众生作对 强求的 姻缘不圆 强摘的 水果不甜 </vt:lpstr>
      <vt:lpstr>强求的 姻缘不圆 就是你嫁给你老公 就是很万不得已的 因为我爸爸 欠了一屁股债 </vt:lpstr>
      <vt:lpstr>那我这个老公 以前比较有钱 可我这个老公 习气不好 脾气不好 也会吸毒</vt:lpstr>
      <vt:lpstr>我就是 不想嫁给他 可是呢 爸爸欠了 一屁股的债 把我嫁进去了 那这个强求 </vt:lpstr>
      <vt:lpstr>她又长得漂亮 强求的姻缘 无奈的姻缘 这个不会 很圆满的 很无奈的 </vt:lpstr>
      <vt:lpstr>也不小心 也生了 两三个了 这也不是 故意生的 就是这样子 </vt:lpstr>
      <vt:lpstr>世间有 很多的无奈 这大慈大悲 无量的善巧方便 就是不可以跟众生 弘法不可以 跟众生对着干 </vt:lpstr>
      <vt:lpstr>那个不行 讲了两句话 就吵起来 就对着干 那你怎么 度得了众生 </vt:lpstr>
      <vt:lpstr>所以无量 善巧方便 后面要跟着 无量的忍辱 容忍 你这样才有办法 感化众生 </vt:lpstr>
      <vt:lpstr>与其你毁谤 其他的法师道场 不如用感化的方式 把你的优点 呈现出来 让众生冷静地 理性地去比较看看 </vt:lpstr>
      <vt:lpstr>让大家用理性 来选择你的法嘛 不是用谩骂的 攻击的 否定的 这个不是佛法 佛法哪用这样子的 大慈大悲 无量善巧方便  </vt:lpstr>
      <vt:lpstr>具足庄严 皆悉具足 以为庄严 诸位 我们在佛堂 像我们今天的 这个布置 </vt:lpstr>
      <vt:lpstr>布置组的阿姨 你看 又不一样了 庄严 在座诸位 那菩萨 以什么为庄严 </vt:lpstr>
      <vt:lpstr>诸位 这对法师 很重要喔 菩萨 以什么为庄严 是不是 把佛相搞得庄严 </vt:lpstr>
      <vt:lpstr>把幡幢 搞得很庄严 或者是把 前面的灯 香搞得很庄严 大殿搞得很庄严 是不是这样 </vt:lpstr>
      <vt:lpstr>不 菩萨 不用这个庄严 这个是 事相上庄严 菩萨用什么庄严 菩萨以度众生为庄严 </vt:lpstr>
      <vt:lpstr>这一句话法师 你一定要记住 出家众这一辈子 当你学道有成 当散据到各个方 各据一方 去普度众生 </vt:lpstr>
      <vt:lpstr>你有这个能力的话 没有这个能力 要僧团来保护 你自己觉得 我有这个能耐 可以到各方去行脚 去弘法 </vt:lpstr>
      <vt:lpstr>所以皆悉 具足以为庄严 菩萨以度众生 为庄严 等入一切佛刹 就是用平等心 入一切佛刹 </vt:lpstr>
      <vt:lpstr>佛刹就是 佛界刹土 不但入一切 善根深厚的 佛界佛刹 度化 有缘的众生 </vt:lpstr>
      <vt:lpstr>这个是指 有善根的 还有一种 更可怕的 是外道 坏佛正见 的外道 </vt:lpstr>
      <vt:lpstr>不但是度 有缘的众生 还要度可怕恶见 以及邪见的外道入处 入处 就是所入之处 就是魔界 </vt:lpstr>
      <vt:lpstr>以平等心等 入一切佛刹 外道入处 意思是说 用平等心 入一切的 佛界刹土 </vt:lpstr>
      <vt:lpstr>度化有善根 有缘的众生 就如同师父 度大家一样 当然我不是佛 我只是方便说 </vt:lpstr>
      <vt:lpstr>我不够资格 说这一句话 是善巧方便说 同时 有大神通 入于外道 怎么样 </vt:lpstr>
      <vt:lpstr>入于外道 邪知邪见的外道 所入之处 就是魔界 以及外道所入之处 就是魔界之处 也要度 </vt:lpstr>
      <vt:lpstr>就是用平等心 度有缘的众生 还要用平等心 度邪知见 外道的恶知见 </vt:lpstr>
      <vt:lpstr>还没有讲 离心意意识 中间很重要的观念 就是等化不二 佛子也度 魔子都要度 这个是真正的平等心 </vt:lpstr>
      <vt:lpstr>所以 在座诸位 我们出家人 或者在家居士 一定要把它 转化的能耐 </vt:lpstr>
      <vt:lpstr>这个人 外来的这个人 一天到晚 老是跟我们捣蛋 来伤害我们文殊讲堂 无论出家在家 </vt:lpstr>
      <vt:lpstr>我们一定要用 更大慈悲的心 来对待他 因为这个 正是转化的机缘 来随喜赞叹的 </vt:lpstr>
      <vt:lpstr>我们无上的喜悦 能够容纳他 就算他今天来 文殊讲堂搞破坏的 这个文殊讲堂 搞破坏的 例子就多了 </vt:lpstr>
      <vt:lpstr>是不是 法会期间 有的人 来偷钱没偷到 因为我们 一直广播 人多复杂 </vt:lpstr>
      <vt:lpstr>请各位把 贵重的物品 随身携带 我们在一直广播 然后寮房 贵重物品 请不要放寮房 </vt:lpstr>
      <vt:lpstr>现在我们寮房 统统锁起来了 一直广播 那一天 我是这样想 要不然 没有理由</vt:lpstr>
      <vt:lpstr>然后第二天 那个女众的 厕所就不通了 水陆法会呢 是不是我们 有宣布 </vt:lpstr>
      <vt:lpstr>你看那个男众的厕所 就有人用那个拖把 把大便统统把它 男众那唯一的厕所 把它搞了很多的大便 你有去伤害他吗 没有啊 </vt:lpstr>
      <vt:lpstr>说不定他们也来打 八关斋戒啊 有啊 可是表面上 你看不出来 他也没有说 这事是我干的啊 </vt:lpstr>
      <vt:lpstr>你没有证据啊 不过我们有 已经开始用摄影了 有找出几个可疑的人 可疑的 问题你没有证据啊 </vt:lpstr>
      <vt:lpstr>他进去厕所里面 你也没办法说你开门 这样子会被人家告的 所以 你就知道 要当这个平等心 来度化那种顽劣的人 </vt:lpstr>
      <vt:lpstr>破坏的人 要不然就是精神病的人 要不然我们讲堂有得罪你吗 没有啊 是你跟谁过意不去呢 也没有啊 可是他就是会有破坏力的</vt:lpstr>
      <vt:lpstr>所以 入一切佛刹外道 魔界之处等化不二 佛子魔子都要度 因此就是 顺逆二境 皆菩提 </vt:lpstr>
      <vt:lpstr>文殊讲堂如果想要 整体性来讲 要更有成就的道场 就必须更容忍 更大的逆境 来随喜赞叹的 我们也赞叹随喜 </vt:lpstr>
      <vt:lpstr>来搞破坏的 我们还是要 修忍辱 去包容他 希望他有一天 能菩提心发现 良心发现 </vt:lpstr>
      <vt:lpstr>这个因果是很可怕的 人家拿钱来布置 来供佛供花 只求得福报 你在这个无量的 庄严有佛法 僧三宝具足的庄严 </vt:lpstr>
      <vt:lpstr>把它涂大便 这个因果讲了 你承担不起的 虽然平等心 入一切佛刹 佛界刹土 度化有缘的众生 </vt:lpstr>
      <vt:lpstr>以及外道的魔界 等化不二都要度 但是这个统统怎么样 做出的作为 统统是无为的 真如之心所做的 就是无作 无开发 </vt:lpstr>
      <vt:lpstr>完全不是 生灭的 意识心所作的 完全是真如心 真如就是平等施作 都是出于 无为的真如之心 </vt:lpstr>
      <vt:lpstr>为什么 真如之心 离心意意识 心就是第八意识 意就是第七意识 意识就是指第六意识 简称八识 </vt:lpstr>
      <vt:lpstr>离生灭的八识 离于心意意识 是菩萨渐次 转身得如来身  是菩萨转粗糙身 得如来上妙身 上妙色身 </vt:lpstr>
      <vt:lpstr>如来是上妙的色身 法身有无量的庄严 就是报身 所以 是菩萨 渐次转粗为细的 如来上妙色身 </vt:lpstr>
      <vt:lpstr>所以 在座诸位 我们今天 这个色身 会大小便 会不净 睡觉像死人一样 </vt:lpstr>
      <vt:lpstr>可是如果你今天发 坚定心到极乐世界去 诸位 你不一样 一转化到极乐世界 善根 智慧 福德 因缘 统统具足 </vt:lpstr>
      <vt:lpstr>一转化到 极乐世界去 无量的妙色身 神通自在 这就是 转化的功夫 就看你个人 </vt:lpstr>
      <vt:lpstr>所以师父劝大家 如果超过四十岁的 你想要有下半辈子 你得好好修行 责任完成了 接下来就是 拼生死 </vt:lpstr>
      <vt:lpstr>你三餐无忧无虑 那就是拼生死 怎么拼呢 记得 要好好地念佛 用真如心 好好地持咒 </vt:lpstr>
      <vt:lpstr>虽念无有 能念所念 可是一心 信愿行 本自具足 一定要把念佛 当成一种习惯 </vt:lpstr>
      <vt:lpstr>一定要把持咒 当成一种习惯 一定要把拜佛 变成一种习惯 虽然是内心世界 是事相来讲 </vt:lpstr>
      <vt:lpstr>从事相 来历练 慢慢回归 到真如 不生灭的心 </vt:lpstr>
      <vt:lpstr>虽然礼佛 也没有 能礼所礼 虽然诵经 也没有 能诵所诵 </vt:lpstr>
      <vt:lpstr>虽然念佛 也没有 能念所念 时时刻刻 都用真如心 那么你的八识田中 完全都是清净心的种子 </vt:lpstr>
      <vt:lpstr>这个世间 没有东西 可以执著了 用一个 五十岁来讲 四十岁不够成熟 </vt:lpstr>
      <vt:lpstr>五十岁来讲 我来问你 你讲出一个 让你很执著的事情 给我听听看 如果你是五十岁以上的 好 </vt:lpstr>
      <vt:lpstr>在座诸位 你山珍海味吃过了 陆海空三军统统吃光光了 天上飞的地上走的水中游的 你哪一种东西没吃过 一定有的嘛 除非你出生以来就吃素                               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Saint</dc:creator>
  <cp:lastModifiedBy>HP</cp:lastModifiedBy>
  <cp:revision>609</cp:revision>
  <dcterms:created xsi:type="dcterms:W3CDTF">2021-05-28T09:46:00Z</dcterms:created>
  <dcterms:modified xsi:type="dcterms:W3CDTF">2024-01-03T11:08:40Z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20F497168B84419890D9AF1CC28AF20C_13</vt:lpwstr>
  </property>
  <property fmtid="{D5CDD505-2E9C-101B-9397-08002B2CF9AE}" pid="3" name="KSOProductBuildVer">
    <vt:lpwstr>2052-12.1.0.16120</vt:lpwstr>
  </property>
</Properties>
</file>