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4"/>
  </p:notesMasterIdLst>
  <p:handoutMasterIdLst>
    <p:handoutMasterId r:id="rId105"/>
  </p:handout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</p:sldIdLst>
  <p:sldSz cx="12190095" cy="6859270"/>
  <p:notesSz cx="6858000" cy="9144000"/>
  <p:custDataLst>
    <p:tags r:id="rId109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9" Type="http://schemas.openxmlformats.org/officeDocument/2006/relationships/tags" Target="tags/tag1.xml"/><Relationship Id="rId108" Type="http://schemas.openxmlformats.org/officeDocument/2006/relationships/tableStyles" Target="tableStyles.xml"/><Relationship Id="rId107" Type="http://schemas.openxmlformats.org/officeDocument/2006/relationships/viewProps" Target="viewProps.xml"/><Relationship Id="rId106" Type="http://schemas.openxmlformats.org/officeDocument/2006/relationships/presProps" Target="presProps.xml"/><Relationship Id="rId105" Type="http://schemas.openxmlformats.org/officeDocument/2006/relationships/handoutMaster" Target="handoutMasters/handoutMaster1.xml"/><Relationship Id="rId104" Type="http://schemas.openxmlformats.org/officeDocument/2006/relationships/notesMaster" Target="notesMasters/notesMaster1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53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爸爸妈妈就吃素</a:t>
            </a:r>
            <a:br>
              <a:rPr lang="zh-CN" altLang="en-US"/>
            </a:br>
            <a:r>
              <a:rPr lang="zh-CN" altLang="en-US"/>
              <a:t>海陆空都吃过了</a:t>
            </a:r>
            <a:br>
              <a:rPr lang="zh-CN" altLang="en-US"/>
            </a:br>
            <a:r>
              <a:rPr lang="zh-CN" altLang="en-US"/>
              <a:t>没有东西执著了</a:t>
            </a:r>
            <a:br>
              <a:rPr lang="zh-CN" altLang="en-US"/>
            </a:br>
            <a:r>
              <a:rPr lang="zh-CN" altLang="en-US"/>
              <a:t>五十岁你就快当奶奶了</a:t>
            </a:r>
            <a:br>
              <a:rPr lang="zh-CN" altLang="en-US"/>
            </a:br>
            <a:r>
              <a:rPr lang="zh-CN" altLang="en-US"/>
              <a:t>有的四十几岁</a:t>
            </a:r>
            <a:br>
              <a:rPr lang="zh-CN" altLang="en-US"/>
            </a:br>
            <a:r>
              <a:rPr lang="zh-CN" altLang="en-US"/>
              <a:t>就当奶奶了</a:t>
            </a:r>
            <a:br>
              <a:rPr lang="zh-CN" altLang="en-US"/>
            </a:br>
            <a:r>
              <a:rPr lang="zh-CN" altLang="en-US"/>
              <a:t>或者当爷爷了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那还有什么东西</a:t>
            </a:r>
            <a:br>
              <a:rPr lang="zh-CN" altLang="en-US"/>
            </a:br>
            <a:r>
              <a:rPr lang="zh-CN" altLang="en-US"/>
              <a:t>可以执著的</a:t>
            </a:r>
            <a:br>
              <a:rPr lang="zh-CN" altLang="en-US"/>
            </a:br>
            <a:r>
              <a:rPr lang="zh-CN" altLang="en-US"/>
              <a:t>论经济来讲的话</a:t>
            </a:r>
            <a:br>
              <a:rPr lang="zh-CN" altLang="en-US"/>
            </a:br>
            <a:r>
              <a:rPr lang="zh-CN" altLang="en-US"/>
              <a:t>有的人</a:t>
            </a:r>
            <a:br>
              <a:rPr lang="zh-CN" altLang="en-US"/>
            </a:br>
            <a:r>
              <a:rPr lang="zh-CN" altLang="en-US"/>
              <a:t>如果经济不好</a:t>
            </a:r>
            <a:br>
              <a:rPr lang="zh-CN" altLang="en-US"/>
            </a:br>
            <a:r>
              <a:rPr lang="zh-CN" altLang="en-US"/>
              <a:t>那就比较麻烦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那经济过得去的</a:t>
            </a:r>
            <a:br>
              <a:rPr lang="zh-CN" altLang="en-US"/>
            </a:br>
            <a:r>
              <a:rPr lang="zh-CN" altLang="en-US"/>
              <a:t>那你还要烦恼什么</a:t>
            </a:r>
            <a:br>
              <a:rPr lang="zh-CN" altLang="en-US"/>
            </a:br>
            <a:r>
              <a:rPr lang="zh-CN" altLang="en-US"/>
              <a:t>你讲一个可以值得</a:t>
            </a:r>
            <a:br>
              <a:rPr lang="zh-CN" altLang="en-US"/>
            </a:br>
            <a:r>
              <a:rPr lang="zh-CN" altLang="en-US"/>
              <a:t>让你罣碍的地方</a:t>
            </a:r>
            <a:br>
              <a:rPr lang="zh-CN" altLang="en-US"/>
            </a:br>
            <a:r>
              <a:rPr lang="zh-CN" altLang="en-US"/>
              <a:t>给我听听</a:t>
            </a:r>
            <a:br>
              <a:rPr lang="zh-CN" altLang="en-US"/>
            </a:br>
            <a:r>
              <a:rPr lang="zh-CN" altLang="en-US"/>
              <a:t>儿女也长大独立了</a:t>
            </a:r>
            <a:br>
              <a:rPr lang="zh-CN" altLang="en-US"/>
            </a:br>
            <a:r>
              <a:rPr lang="zh-CN" altLang="en-US"/>
              <a:t>经济也没困难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日子过得去啦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再来</a:t>
            </a:r>
            <a:br>
              <a:rPr lang="zh-CN" altLang="en-US"/>
            </a:br>
            <a:r>
              <a:rPr lang="zh-CN" altLang="en-US"/>
              <a:t>你几岁</a:t>
            </a:r>
            <a:br>
              <a:rPr lang="zh-CN" altLang="en-US"/>
            </a:br>
            <a:r>
              <a:rPr lang="zh-CN" altLang="en-US"/>
              <a:t>五十了</a:t>
            </a:r>
            <a:br>
              <a:rPr lang="zh-CN" altLang="en-US"/>
            </a:br>
            <a:r>
              <a:rPr lang="zh-CN" altLang="en-US"/>
              <a:t>超过五十了</a:t>
            </a:r>
            <a:br>
              <a:rPr lang="zh-CN" altLang="en-US"/>
            </a:br>
            <a:r>
              <a:rPr lang="zh-CN" altLang="en-US"/>
              <a:t>五十五你再想想看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用八十来</a:t>
            </a:r>
            <a:br>
              <a:rPr lang="zh-CN" altLang="en-US"/>
            </a:br>
            <a:r>
              <a:rPr lang="zh-CN" altLang="en-US"/>
              <a:t>扣掉你五十五</a:t>
            </a:r>
            <a:br>
              <a:rPr lang="zh-CN" altLang="en-US"/>
            </a:br>
            <a:r>
              <a:rPr lang="zh-CN" altLang="en-US"/>
              <a:t>剩下二十五年</a:t>
            </a:r>
            <a:br>
              <a:rPr lang="zh-CN" altLang="en-US"/>
            </a:br>
            <a:r>
              <a:rPr lang="zh-CN" altLang="en-US"/>
              <a:t>如果你是六十岁</a:t>
            </a:r>
            <a:br>
              <a:rPr lang="zh-CN" altLang="en-US"/>
            </a:br>
            <a:r>
              <a:rPr lang="zh-CN" altLang="en-US"/>
              <a:t>八十扣掉六十</a:t>
            </a:r>
            <a:br>
              <a:rPr lang="zh-CN" altLang="en-US"/>
            </a:br>
            <a:r>
              <a:rPr lang="zh-CN" altLang="en-US"/>
              <a:t>剩下二十年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你想想二十岁</a:t>
            </a:r>
            <a:br>
              <a:rPr lang="zh-CN" altLang="en-US"/>
            </a:br>
            <a:r>
              <a:rPr lang="zh-CN" altLang="en-US"/>
              <a:t>是一刹那就过了</a:t>
            </a:r>
            <a:br>
              <a:rPr lang="zh-CN" altLang="en-US"/>
            </a:br>
            <a:r>
              <a:rPr lang="zh-CN" altLang="en-US"/>
              <a:t>讲堂一建立起来</a:t>
            </a:r>
            <a:br>
              <a:rPr lang="zh-CN" altLang="en-US"/>
            </a:br>
            <a:r>
              <a:rPr lang="zh-CN" altLang="en-US"/>
              <a:t>一九八九建立到现在</a:t>
            </a:r>
            <a:br>
              <a:rPr lang="zh-CN" altLang="en-US"/>
            </a:br>
            <a:r>
              <a:rPr lang="zh-CN" altLang="en-US"/>
              <a:t>二十几年了</a:t>
            </a:r>
            <a:br>
              <a:rPr lang="zh-CN" altLang="en-US"/>
            </a:br>
            <a:r>
              <a:rPr lang="zh-CN" altLang="en-US"/>
              <a:t>一刹那之间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师父六十岁了</a:t>
            </a:r>
            <a:br>
              <a:rPr lang="zh-CN" altLang="en-US"/>
            </a:br>
            <a:r>
              <a:rPr lang="zh-CN" altLang="en-US"/>
              <a:t>来日不长</a:t>
            </a:r>
            <a:r>
              <a:rPr lang="en-US" altLang="zh-CN"/>
              <a:t> </a:t>
            </a:r>
            <a:r>
              <a:rPr lang="zh-CN" altLang="en-US"/>
              <a:t>真的</a:t>
            </a:r>
            <a:br>
              <a:rPr lang="zh-CN" altLang="en-US"/>
            </a:br>
            <a:r>
              <a:rPr lang="zh-CN" altLang="en-US"/>
              <a:t>就是这么快</a:t>
            </a:r>
            <a:br>
              <a:rPr lang="zh-CN" altLang="en-US"/>
            </a:br>
            <a:r>
              <a:rPr lang="zh-CN" altLang="en-US"/>
              <a:t>生死来得</a:t>
            </a:r>
            <a:br>
              <a:rPr lang="zh-CN" altLang="en-US"/>
            </a:br>
            <a:r>
              <a:rPr lang="zh-CN" altLang="en-US"/>
              <a:t>比你想像的更快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如果你没有警觉心</a:t>
            </a:r>
            <a:br>
              <a:rPr lang="zh-CN" altLang="en-US"/>
            </a:br>
            <a:r>
              <a:rPr lang="zh-CN" altLang="en-US"/>
              <a:t>警惕心的话</a:t>
            </a:r>
            <a:br>
              <a:rPr lang="zh-CN" altLang="en-US"/>
            </a:br>
            <a:r>
              <a:rPr lang="zh-CN" altLang="en-US"/>
              <a:t>那你白来</a:t>
            </a:r>
            <a:br>
              <a:rPr lang="zh-CN" altLang="en-US"/>
            </a:br>
            <a:r>
              <a:rPr lang="zh-CN" altLang="en-US"/>
              <a:t>讲堂上课了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那个警惕心要很强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所以早课要做</a:t>
            </a:r>
            <a:br>
              <a:rPr lang="zh-CN" altLang="en-US"/>
            </a:br>
            <a:r>
              <a:rPr lang="zh-CN" altLang="en-US"/>
              <a:t>晚课要做</a:t>
            </a:r>
            <a:br>
              <a:rPr lang="zh-CN" altLang="en-US"/>
            </a:br>
            <a:r>
              <a:rPr lang="zh-CN" altLang="en-US"/>
              <a:t>我们先用</a:t>
            </a:r>
            <a:br>
              <a:rPr lang="zh-CN" altLang="en-US"/>
            </a:br>
            <a:r>
              <a:rPr lang="zh-CN" altLang="en-US"/>
              <a:t>凡夫的方式来修行</a:t>
            </a:r>
            <a:br>
              <a:rPr lang="zh-CN" altLang="en-US"/>
            </a:br>
            <a:r>
              <a:rPr lang="zh-CN" altLang="en-US"/>
              <a:t>来勉励自己</a:t>
            </a:r>
            <a:br>
              <a:rPr lang="zh-CN" altLang="en-US"/>
            </a:br>
            <a:r>
              <a:rPr lang="zh-CN" altLang="en-US"/>
              <a:t>要持咒念佛</a:t>
            </a:r>
            <a:br>
              <a:rPr lang="zh-CN" altLang="en-US"/>
            </a:br>
            <a:r>
              <a:rPr lang="zh-CN" altLang="en-US"/>
              <a:t>要拜佛诵经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然后讲堂的</a:t>
            </a:r>
            <a:br>
              <a:rPr lang="zh-CN" altLang="en-US"/>
            </a:br>
            <a:r>
              <a:rPr lang="zh-CN" altLang="en-US"/>
              <a:t>课程要参加</a:t>
            </a:r>
            <a:br>
              <a:rPr lang="zh-CN" altLang="en-US"/>
            </a:br>
            <a:r>
              <a:rPr lang="zh-CN" altLang="en-US"/>
              <a:t>这样有一个</a:t>
            </a:r>
            <a:br>
              <a:rPr lang="zh-CN" altLang="en-US"/>
            </a:br>
            <a:r>
              <a:rPr lang="zh-CN" altLang="en-US"/>
              <a:t>共同的</a:t>
            </a:r>
            <a:br>
              <a:rPr lang="zh-CN" altLang="en-US"/>
            </a:br>
            <a:r>
              <a:rPr lang="zh-CN" altLang="en-US"/>
              <a:t>约束的力道</a:t>
            </a:r>
            <a:br>
              <a:rPr lang="zh-CN" altLang="en-US"/>
            </a:br>
            <a:r>
              <a:rPr lang="zh-CN" altLang="en-US"/>
              <a:t>那么修行</a:t>
            </a:r>
            <a:br>
              <a:rPr lang="zh-CN" altLang="en-US"/>
            </a:br>
            <a:r>
              <a:rPr lang="zh-CN" altLang="en-US"/>
              <a:t>就很容易成就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菩萨八地前</a:t>
            </a:r>
            <a:br>
              <a:rPr lang="zh-CN" altLang="en-US"/>
            </a:br>
            <a:r>
              <a:rPr lang="zh-CN" altLang="en-US"/>
              <a:t>有生相</a:t>
            </a:r>
            <a:br>
              <a:rPr lang="zh-CN" altLang="en-US"/>
            </a:br>
            <a:r>
              <a:rPr lang="zh-CN" altLang="en-US"/>
              <a:t>有生就有灭</a:t>
            </a:r>
            <a:br>
              <a:rPr lang="zh-CN" altLang="en-US"/>
            </a:br>
            <a:r>
              <a:rPr lang="zh-CN" altLang="en-US"/>
              <a:t>那么菩萨入八地后</a:t>
            </a:r>
            <a:br>
              <a:rPr lang="zh-CN" altLang="en-US"/>
            </a:br>
            <a:r>
              <a:rPr lang="zh-CN" altLang="en-US"/>
              <a:t>就舍离了彼生相</a:t>
            </a:r>
            <a:br>
              <a:rPr lang="zh-CN" altLang="en-US"/>
            </a:br>
            <a:r>
              <a:rPr lang="zh-CN" altLang="en-US"/>
              <a:t>以及所作的</a:t>
            </a:r>
            <a:br>
              <a:rPr lang="zh-CN" altLang="en-US"/>
            </a:br>
            <a:r>
              <a:rPr lang="zh-CN" altLang="en-US"/>
              <a:t>种种因缘法的方便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入于无生</a:t>
            </a:r>
            <a:br>
              <a:rPr lang="zh-CN" altLang="en-US"/>
            </a:br>
            <a:r>
              <a:rPr lang="zh-CN" altLang="en-US"/>
              <a:t>就是入于无所作</a:t>
            </a:r>
            <a:br>
              <a:rPr lang="zh-CN" altLang="en-US"/>
            </a:br>
            <a:r>
              <a:rPr lang="zh-CN" altLang="en-US"/>
              <a:t>无作的意思</a:t>
            </a:r>
            <a:br>
              <a:rPr lang="zh-CN" altLang="en-US"/>
            </a:br>
            <a:r>
              <a:rPr lang="zh-CN" altLang="en-US"/>
              <a:t>那么到了等觉菩萨的</a:t>
            </a:r>
            <a:br>
              <a:rPr lang="zh-CN" altLang="en-US"/>
            </a:br>
            <a:r>
              <a:rPr lang="zh-CN" altLang="en-US"/>
              <a:t>金刚喻定</a:t>
            </a:r>
            <a:br>
              <a:rPr lang="zh-CN" altLang="en-US"/>
            </a:br>
            <a:r>
              <a:rPr lang="zh-CN" altLang="en-US"/>
              <a:t>就顿断了</a:t>
            </a:r>
            <a:br>
              <a:rPr lang="zh-CN" altLang="en-US"/>
            </a:br>
            <a:r>
              <a:rPr lang="zh-CN" altLang="en-US"/>
              <a:t>生相无明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就顿断了</a:t>
            </a:r>
            <a:br>
              <a:rPr lang="zh-CN" altLang="en-US"/>
            </a:br>
            <a:r>
              <a:rPr lang="zh-CN" altLang="en-US"/>
              <a:t>最后一分的</a:t>
            </a:r>
            <a:br>
              <a:rPr lang="zh-CN" altLang="en-US"/>
            </a:br>
            <a:r>
              <a:rPr lang="zh-CN" altLang="en-US"/>
              <a:t>俱生无明</a:t>
            </a:r>
            <a:br>
              <a:rPr lang="zh-CN" altLang="en-US"/>
            </a:br>
            <a:r>
              <a:rPr lang="zh-CN" altLang="en-US"/>
              <a:t>随着真如法性</a:t>
            </a:r>
            <a:br>
              <a:rPr lang="zh-CN" altLang="en-US"/>
            </a:br>
            <a:r>
              <a:rPr lang="zh-CN" altLang="en-US"/>
              <a:t>证入了如来法身</a:t>
            </a:r>
            <a:br>
              <a:rPr lang="zh-CN" altLang="en-US"/>
            </a:br>
            <a:r>
              <a:rPr lang="zh-CN" altLang="en-US"/>
              <a:t>以始觉智随</a:t>
            </a:r>
            <a:br>
              <a:rPr lang="zh-CN" altLang="en-US"/>
            </a:br>
            <a:r>
              <a:rPr lang="zh-CN" altLang="en-US"/>
              <a:t>入于内如外如之本觉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如如不动的</a:t>
            </a:r>
            <a:br>
              <a:rPr lang="zh-CN" altLang="en-US"/>
            </a:br>
            <a:r>
              <a:rPr lang="zh-CN" altLang="en-US"/>
              <a:t>本觉会起种种的</a:t>
            </a:r>
            <a:br>
              <a:rPr lang="zh-CN" altLang="en-US"/>
            </a:br>
            <a:r>
              <a:rPr lang="zh-CN" altLang="en-US"/>
              <a:t>神通变化</a:t>
            </a:r>
            <a:br>
              <a:rPr lang="zh-CN" altLang="en-US"/>
            </a:br>
            <a:r>
              <a:rPr lang="zh-CN" altLang="en-US"/>
              <a:t>这神通</a:t>
            </a:r>
            <a:br>
              <a:rPr lang="zh-CN" altLang="en-US"/>
            </a:br>
            <a:r>
              <a:rPr lang="zh-CN" altLang="en-US"/>
              <a:t>自在无碍</a:t>
            </a:r>
            <a:br>
              <a:rPr lang="zh-CN" altLang="en-US"/>
            </a:br>
            <a:r>
              <a:rPr lang="zh-CN" altLang="en-US"/>
              <a:t>来广度众生</a:t>
            </a:r>
            <a:br>
              <a:rPr lang="zh-CN" altLang="en-US"/>
            </a:br>
            <a:r>
              <a:rPr lang="zh-CN" altLang="en-US"/>
              <a:t>用什么心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用大慈大悲的心</a:t>
            </a:r>
            <a:br>
              <a:rPr lang="zh-CN" altLang="en-US"/>
            </a:br>
            <a:r>
              <a:rPr lang="zh-CN" altLang="en-US"/>
              <a:t>无量的善巧方便</a:t>
            </a:r>
            <a:br>
              <a:rPr lang="zh-CN" altLang="en-US"/>
            </a:br>
            <a:r>
              <a:rPr lang="zh-CN" altLang="en-US"/>
              <a:t>皆悉具足以为庄严</a:t>
            </a:r>
            <a:br>
              <a:rPr lang="zh-CN" altLang="en-US"/>
            </a:br>
            <a:r>
              <a:rPr lang="zh-CN" altLang="en-US"/>
              <a:t>菩萨以度众以为庄严</a:t>
            </a:r>
            <a:br>
              <a:rPr lang="zh-CN" altLang="en-US"/>
            </a:br>
            <a:r>
              <a:rPr lang="zh-CN" altLang="en-US"/>
              <a:t>而且度众以平等心</a:t>
            </a:r>
            <a:br>
              <a:rPr lang="zh-CN" altLang="en-US"/>
            </a:br>
            <a:r>
              <a:rPr lang="zh-CN" altLang="en-US"/>
              <a:t>入一切的佛界刹土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广度有缘的众生</a:t>
            </a:r>
            <a:br>
              <a:rPr lang="zh-CN" altLang="en-US"/>
            </a:br>
            <a:r>
              <a:rPr lang="zh-CN" altLang="en-US"/>
              <a:t>同时也进入</a:t>
            </a:r>
            <a:br>
              <a:rPr lang="zh-CN" altLang="en-US"/>
            </a:br>
            <a:r>
              <a:rPr lang="zh-CN" altLang="en-US"/>
              <a:t>外道邪魔之处</a:t>
            </a:r>
            <a:br>
              <a:rPr lang="zh-CN" altLang="en-US"/>
            </a:br>
            <a:r>
              <a:rPr lang="zh-CN" altLang="en-US"/>
              <a:t>入于外道邪魔之处</a:t>
            </a:r>
            <a:br>
              <a:rPr lang="zh-CN" altLang="en-US"/>
            </a:br>
            <a:r>
              <a:rPr lang="zh-CN" altLang="en-US"/>
              <a:t>等化不二</a:t>
            </a:r>
            <a:br>
              <a:rPr lang="zh-CN" altLang="en-US"/>
            </a:br>
            <a:r>
              <a:rPr lang="zh-CN" altLang="en-US"/>
              <a:t>佛子魔子统统要度</a:t>
            </a:r>
            <a:br>
              <a:rPr lang="zh-CN" altLang="en-US"/>
            </a:br>
            <a:r>
              <a:rPr lang="zh-CN" altLang="en-US"/>
              <a:t>平等心度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但是这些施作</a:t>
            </a:r>
            <a:br>
              <a:rPr lang="zh-CN" altLang="en-US"/>
            </a:br>
            <a:r>
              <a:rPr lang="zh-CN" altLang="en-US"/>
              <a:t>统统出自于</a:t>
            </a:r>
            <a:br>
              <a:rPr lang="zh-CN" altLang="en-US"/>
            </a:br>
            <a:r>
              <a:rPr lang="zh-CN" altLang="en-US"/>
              <a:t>一颗真如无作之心</a:t>
            </a:r>
            <a:br>
              <a:rPr lang="zh-CN" altLang="en-US"/>
            </a:br>
            <a:r>
              <a:rPr lang="zh-CN" altLang="en-US"/>
              <a:t>所以它离第八意识的心</a:t>
            </a:r>
            <a:br>
              <a:rPr lang="zh-CN" altLang="en-US"/>
            </a:br>
            <a:r>
              <a:rPr lang="zh-CN" altLang="en-US"/>
              <a:t>离第七意识的意</a:t>
            </a:r>
            <a:br>
              <a:rPr lang="zh-CN" altLang="en-US"/>
            </a:br>
            <a:r>
              <a:rPr lang="zh-CN" altLang="en-US"/>
              <a:t>也离第六意识的意识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是菩萨</a:t>
            </a:r>
            <a:br>
              <a:rPr lang="zh-CN" altLang="en-US"/>
            </a:br>
            <a:r>
              <a:rPr lang="zh-CN" altLang="en-US"/>
              <a:t>渐次转粗为细身</a:t>
            </a:r>
            <a:br>
              <a:rPr lang="zh-CN" altLang="en-US"/>
            </a:br>
            <a:r>
              <a:rPr lang="zh-CN" altLang="en-US"/>
              <a:t>得如来无上妙色身</a:t>
            </a:r>
            <a:br>
              <a:rPr lang="zh-CN" altLang="en-US"/>
            </a:br>
            <a:r>
              <a:rPr lang="zh-CN" altLang="en-US"/>
              <a:t>无上妙色身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今天我们得到</a:t>
            </a:r>
            <a:br>
              <a:rPr lang="zh-CN" altLang="en-US"/>
            </a:br>
            <a:r>
              <a:rPr lang="zh-CN" altLang="en-US"/>
              <a:t>会大小便的色身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简单讲这里</a:t>
            </a:r>
            <a:br>
              <a:rPr lang="zh-CN" altLang="en-US"/>
            </a:br>
            <a:r>
              <a:rPr lang="zh-CN" altLang="en-US"/>
              <a:t>不是</a:t>
            </a:r>
            <a:br>
              <a:rPr lang="zh-CN" altLang="en-US"/>
            </a:br>
            <a:r>
              <a:rPr lang="zh-CN" altLang="en-US"/>
              <a:t>我们应当得的</a:t>
            </a:r>
            <a:br>
              <a:rPr lang="zh-CN" altLang="en-US"/>
            </a:br>
            <a:r>
              <a:rPr lang="zh-CN" altLang="en-US"/>
              <a:t>我们有更无上的</a:t>
            </a:r>
            <a:br>
              <a:rPr lang="zh-CN" altLang="en-US"/>
            </a:br>
            <a:r>
              <a:rPr lang="zh-CN" altLang="en-US"/>
              <a:t>妙色身在</a:t>
            </a:r>
            <a:br>
              <a:rPr lang="zh-CN" altLang="en-US"/>
            </a:br>
            <a:r>
              <a:rPr lang="zh-CN" altLang="en-US"/>
              <a:t>等着我们</a:t>
            </a:r>
            <a:br>
              <a:rPr lang="zh-CN" altLang="en-US"/>
            </a:b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“舍离彼生所作方便”</a:t>
            </a:r>
            <a:br>
              <a:rPr lang="zh-CN" altLang="en-US"/>
            </a:br>
            <a:r>
              <a:rPr lang="zh-CN" altLang="en-US"/>
              <a:t>在八地前仍有生相</a:t>
            </a:r>
            <a:br>
              <a:rPr lang="zh-CN" altLang="en-US"/>
            </a:br>
            <a:r>
              <a:rPr lang="zh-CN" altLang="en-US"/>
              <a:t>既有生相</a:t>
            </a:r>
            <a:br>
              <a:rPr lang="zh-CN" altLang="en-US"/>
            </a:br>
            <a:r>
              <a:rPr lang="zh-CN" altLang="en-US"/>
              <a:t>便有所作方便</a:t>
            </a:r>
            <a:br>
              <a:rPr lang="zh-CN" altLang="en-US"/>
            </a:br>
            <a:r>
              <a:rPr lang="zh-CN" altLang="en-US"/>
              <a:t>入于八地后</a:t>
            </a:r>
            <a:br>
              <a:rPr lang="zh-CN" altLang="en-US"/>
            </a:br>
            <a:r>
              <a:rPr lang="zh-CN" altLang="en-US"/>
              <a:t>便渐渐“舍离”</a:t>
            </a:r>
            <a:br>
              <a:rPr lang="zh-CN" altLang="en-US"/>
            </a:br>
            <a:r>
              <a:rPr lang="zh-CN" altLang="en-US"/>
              <a:t>有“生”相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及有“所作”</a:t>
            </a:r>
            <a:br>
              <a:rPr lang="zh-CN" altLang="en-US"/>
            </a:br>
            <a:r>
              <a:rPr lang="zh-CN" altLang="en-US"/>
              <a:t>之“方便”</a:t>
            </a:r>
            <a:br>
              <a:rPr lang="zh-CN" altLang="en-US"/>
            </a:br>
            <a:r>
              <a:rPr lang="zh-CN" altLang="en-US"/>
              <a:t>而入于无生</a:t>
            </a:r>
            <a:br>
              <a:rPr lang="zh-CN" altLang="en-US"/>
            </a:br>
            <a:r>
              <a:rPr lang="zh-CN" altLang="en-US"/>
              <a:t>无作之上方便</a:t>
            </a:r>
            <a:br>
              <a:rPr lang="zh-CN" altLang="en-US"/>
            </a:br>
            <a:r>
              <a:rPr lang="zh-CN" altLang="en-US"/>
              <a:t>“金刚喻三摩提”</a:t>
            </a:r>
            <a:br>
              <a:rPr lang="zh-CN" altLang="en-US"/>
            </a:br>
            <a:r>
              <a:rPr lang="zh-CN" altLang="en-US"/>
              <a:t>这是等觉菩萨金刚后</a:t>
            </a:r>
            <a:br>
              <a:rPr lang="zh-CN" altLang="en-US"/>
            </a:br>
            <a:r>
              <a:rPr lang="zh-CN" altLang="en-US"/>
              <a:t>心所得的定之名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谓等觉菩萨</a:t>
            </a:r>
            <a:br>
              <a:rPr lang="zh-CN" altLang="en-US"/>
            </a:br>
            <a:r>
              <a:rPr lang="zh-CN" altLang="en-US"/>
              <a:t>用佛智断</a:t>
            </a:r>
            <a:br>
              <a:rPr lang="zh-CN" altLang="en-US"/>
            </a:br>
            <a:r>
              <a:rPr lang="zh-CN" altLang="en-US"/>
              <a:t>最后微细无明</a:t>
            </a:r>
            <a:br>
              <a:rPr lang="zh-CN" altLang="en-US"/>
            </a:br>
            <a:r>
              <a:rPr lang="zh-CN" altLang="en-US"/>
              <a:t>此无明至为难断</a:t>
            </a:r>
            <a:br>
              <a:rPr lang="zh-CN" altLang="en-US"/>
            </a:br>
            <a:r>
              <a:rPr lang="zh-CN" altLang="en-US"/>
              <a:t>而金刚为</a:t>
            </a:r>
            <a:br>
              <a:rPr lang="zh-CN" altLang="en-US"/>
            </a:br>
            <a:r>
              <a:rPr lang="zh-CN" altLang="en-US"/>
              <a:t>至坚至利之物</a:t>
            </a:r>
            <a:br>
              <a:rPr lang="zh-CN" altLang="en-US"/>
            </a:br>
            <a:r>
              <a:rPr lang="zh-CN" altLang="en-US"/>
              <a:t>能断一切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故以金刚喻名此定</a:t>
            </a:r>
            <a:br>
              <a:rPr lang="zh-CN" altLang="en-US"/>
            </a:br>
            <a:r>
              <a:rPr lang="zh-CN" altLang="en-US"/>
              <a:t>“三摩提”</a:t>
            </a:r>
            <a:br>
              <a:rPr lang="zh-CN" altLang="en-US"/>
            </a:br>
            <a:r>
              <a:rPr lang="zh-CN" altLang="en-US"/>
              <a:t>中文义为等持</a:t>
            </a:r>
            <a:br>
              <a:rPr lang="zh-CN" altLang="en-US"/>
            </a:br>
            <a:r>
              <a:rPr lang="zh-CN" altLang="en-US"/>
              <a:t>即定慧等持之义</a:t>
            </a:r>
            <a:br>
              <a:rPr lang="zh-CN" altLang="en-US"/>
            </a:br>
            <a:r>
              <a:rPr lang="zh-CN" altLang="en-US"/>
              <a:t>等觉菩萨得金刚喻定</a:t>
            </a:r>
            <a:br>
              <a:rPr lang="zh-CN" altLang="en-US"/>
            </a:br>
            <a:r>
              <a:rPr lang="zh-CN" altLang="en-US"/>
              <a:t>便顿断俱生之二障种子</a:t>
            </a:r>
            <a:br>
              <a:rPr lang="zh-CN" altLang="en-US"/>
            </a:br>
            <a:r>
              <a:rPr lang="zh-CN" altLang="en-US"/>
              <a:t>也就是烦恼障还有所知障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“随入如来身”</a:t>
            </a:r>
            <a:br>
              <a:rPr lang="zh-CN" altLang="en-US"/>
            </a:br>
            <a:r>
              <a:rPr lang="zh-CN" altLang="en-US"/>
              <a:t>即随顺真如</a:t>
            </a:r>
            <a:br>
              <a:rPr lang="zh-CN" altLang="en-US"/>
            </a:br>
            <a:r>
              <a:rPr lang="zh-CN" altLang="en-US"/>
              <a:t>而证自身清净法身</a:t>
            </a:r>
            <a:br>
              <a:rPr lang="zh-CN" altLang="en-US"/>
            </a:br>
            <a:r>
              <a:rPr lang="zh-CN" altLang="en-US"/>
              <a:t>“随入如如化”</a:t>
            </a:r>
            <a:br>
              <a:rPr lang="zh-CN" altLang="en-US"/>
            </a:br>
            <a:r>
              <a:rPr lang="zh-CN" altLang="en-US"/>
              <a:t>“如如”</a:t>
            </a:r>
            <a:br>
              <a:rPr lang="zh-CN" altLang="en-US"/>
            </a:br>
            <a:r>
              <a:rPr lang="zh-CN" altLang="en-US"/>
              <a:t>为内心如</a:t>
            </a:r>
            <a:br>
              <a:rPr lang="zh-CN" altLang="en-US"/>
            </a:br>
            <a:r>
              <a:rPr lang="zh-CN" altLang="en-US"/>
              <a:t>外境如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内心外境皆如</a:t>
            </a:r>
            <a:br>
              <a:rPr lang="zh-CN" altLang="en-US"/>
            </a:br>
            <a:r>
              <a:rPr lang="zh-CN" altLang="en-US"/>
              <a:t>故称如如</a:t>
            </a:r>
            <a:br>
              <a:rPr lang="zh-CN" altLang="en-US"/>
            </a:br>
            <a:r>
              <a:rPr lang="zh-CN" altLang="en-US"/>
              <a:t>又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如如亦即本觉</a:t>
            </a:r>
            <a:br>
              <a:rPr lang="zh-CN" altLang="en-US"/>
            </a:br>
            <a:r>
              <a:rPr lang="zh-CN" altLang="en-US"/>
              <a:t>此谓“随”顺</a:t>
            </a:r>
            <a:br>
              <a:rPr lang="zh-CN" altLang="en-US"/>
            </a:br>
            <a:r>
              <a:rPr lang="zh-CN" altLang="en-US"/>
              <a:t>而“入”于“</a:t>
            </a:r>
            <a:br>
              <a:rPr lang="zh-CN" altLang="en-US"/>
            </a:br>
            <a:r>
              <a:rPr lang="zh-CN" altLang="en-US"/>
              <a:t>如如”本觉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更依本觉智</a:t>
            </a:r>
            <a:br>
              <a:rPr lang="zh-CN" altLang="en-US"/>
            </a:br>
            <a:r>
              <a:rPr lang="zh-CN" altLang="en-US"/>
              <a:t>而起种种变“化”身</a:t>
            </a:r>
            <a:br>
              <a:rPr lang="zh-CN" altLang="en-US"/>
            </a:br>
            <a:r>
              <a:rPr lang="zh-CN" altLang="en-US"/>
              <a:t>“等入一切佛刹</a:t>
            </a:r>
            <a:br>
              <a:rPr lang="zh-CN" altLang="en-US"/>
            </a:br>
            <a:r>
              <a:rPr lang="zh-CN" altLang="en-US"/>
              <a:t>外道入处”</a:t>
            </a:r>
            <a:br>
              <a:rPr lang="zh-CN" altLang="en-US"/>
            </a:br>
            <a:r>
              <a:rPr lang="zh-CN" altLang="en-US"/>
              <a:t>“等”</a:t>
            </a:r>
            <a:r>
              <a:rPr lang="en-US" altLang="zh-CN"/>
              <a:t> </a:t>
            </a:r>
            <a:r>
              <a:rPr lang="zh-CN" altLang="en-US"/>
              <a:t>为平等</a:t>
            </a:r>
            <a:br>
              <a:rPr lang="zh-CN" altLang="en-US"/>
            </a:br>
            <a:r>
              <a:rPr lang="zh-CN" altLang="en-US"/>
              <a:t>“佛刹”为佛界</a:t>
            </a:r>
            <a:br>
              <a:rPr lang="zh-CN" altLang="en-US"/>
            </a:br>
            <a:r>
              <a:rPr lang="zh-CN" altLang="en-US"/>
              <a:t>“外道入处”为魔界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要度众生</a:t>
            </a:r>
            <a:br>
              <a:rPr lang="zh-CN" altLang="en-US"/>
            </a:br>
            <a:r>
              <a:rPr lang="zh-CN" altLang="en-US"/>
              <a:t>谓以平等大悲</a:t>
            </a:r>
            <a:br>
              <a:rPr lang="zh-CN" altLang="en-US"/>
            </a:br>
            <a:r>
              <a:rPr lang="zh-CN" altLang="en-US"/>
              <a:t>谓以平等心</a:t>
            </a:r>
            <a:r>
              <a:rPr lang="en-US" altLang="zh-CN"/>
              <a:t> </a:t>
            </a:r>
            <a:r>
              <a:rPr lang="zh-CN" altLang="en-US"/>
              <a:t>大悲心</a:t>
            </a:r>
            <a:br>
              <a:rPr lang="zh-CN" altLang="en-US"/>
            </a:br>
            <a:r>
              <a:rPr lang="zh-CN" altLang="en-US"/>
              <a:t>而入于一切佛界</a:t>
            </a:r>
            <a:br>
              <a:rPr lang="zh-CN" altLang="en-US"/>
            </a:br>
            <a:r>
              <a:rPr lang="zh-CN" altLang="en-US"/>
              <a:t>与外道所入之魔界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“离心意意识”</a:t>
            </a:r>
            <a:br>
              <a:rPr lang="zh-CN" altLang="en-US"/>
            </a:br>
            <a:r>
              <a:rPr lang="zh-CN" altLang="en-US"/>
              <a:t>谓此菩萨虽有</a:t>
            </a:r>
            <a:br>
              <a:rPr lang="zh-CN" altLang="en-US"/>
            </a:br>
            <a:r>
              <a:rPr lang="zh-CN" altLang="en-US"/>
              <a:t>如是无量大悲施设</a:t>
            </a:r>
            <a:br>
              <a:rPr lang="zh-CN" altLang="en-US"/>
            </a:br>
            <a:r>
              <a:rPr lang="zh-CN" altLang="en-US"/>
              <a:t>然诸有所作</a:t>
            </a:r>
            <a:br>
              <a:rPr lang="zh-CN" altLang="en-US"/>
            </a:br>
            <a:r>
              <a:rPr lang="zh-CN" altLang="en-US"/>
              <a:t>皆离于心意意识</a:t>
            </a:r>
            <a:br>
              <a:rPr lang="zh-CN" altLang="en-US"/>
            </a:br>
            <a:r>
              <a:rPr lang="zh-CN" altLang="en-US"/>
              <a:t>神应莫测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“转身得如来身”</a:t>
            </a:r>
            <a:br>
              <a:rPr lang="zh-CN" altLang="en-US"/>
            </a:br>
            <a:r>
              <a:rPr lang="zh-CN" altLang="en-US"/>
              <a:t>即转变</a:t>
            </a:r>
            <a:br>
              <a:rPr lang="zh-CN" altLang="en-US"/>
            </a:br>
            <a:r>
              <a:rPr lang="zh-CN" altLang="en-US"/>
              <a:t>其较粗之身</a:t>
            </a:r>
            <a:br>
              <a:rPr lang="zh-CN" altLang="en-US"/>
            </a:br>
            <a:r>
              <a:rPr lang="zh-CN" altLang="en-US"/>
              <a:t>得如来</a:t>
            </a:r>
            <a:br>
              <a:rPr lang="zh-CN" altLang="en-US"/>
            </a:br>
            <a:r>
              <a:rPr lang="zh-CN" altLang="en-US"/>
              <a:t>清净法身</a:t>
            </a:r>
            <a:br>
              <a:rPr lang="zh-CN" altLang="en-US"/>
            </a:br>
            <a:r>
              <a:rPr lang="zh-CN" altLang="en-US"/>
              <a:t>及诸妙色身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菩萨入第八地后</a:t>
            </a:r>
            <a:br>
              <a:rPr lang="zh-CN" altLang="en-US"/>
            </a:br>
            <a:r>
              <a:rPr lang="zh-CN" altLang="en-US"/>
              <a:t>“舍离彼”有</a:t>
            </a:r>
            <a:br>
              <a:rPr lang="zh-CN" altLang="en-US"/>
            </a:br>
            <a:r>
              <a:rPr lang="zh-CN" altLang="en-US"/>
              <a:t>“生”有“所作”</a:t>
            </a:r>
            <a:br>
              <a:rPr lang="zh-CN" altLang="en-US"/>
            </a:br>
            <a:r>
              <a:rPr lang="zh-CN" altLang="en-US"/>
              <a:t>之“方便”</a:t>
            </a:r>
            <a:br>
              <a:rPr lang="zh-CN" altLang="en-US"/>
            </a:br>
            <a:r>
              <a:rPr lang="zh-CN" altLang="en-US"/>
              <a:t>而得无生无作</a:t>
            </a:r>
            <a:br>
              <a:rPr lang="zh-CN" altLang="en-US"/>
            </a:br>
            <a:r>
              <a:rPr lang="zh-CN" altLang="en-US"/>
              <a:t>之方便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至等觉后心</a:t>
            </a:r>
            <a:br>
              <a:rPr lang="zh-CN" altLang="en-US"/>
            </a:br>
            <a:r>
              <a:rPr lang="zh-CN" altLang="en-US"/>
              <a:t>得“金刚喻三摩提”</a:t>
            </a:r>
            <a:br>
              <a:rPr lang="zh-CN" altLang="en-US"/>
            </a:br>
            <a:r>
              <a:rPr lang="zh-CN" altLang="en-US"/>
              <a:t>顿断最后一分</a:t>
            </a:r>
            <a:br>
              <a:rPr lang="zh-CN" altLang="en-US"/>
            </a:br>
            <a:r>
              <a:rPr lang="zh-CN" altLang="en-US"/>
              <a:t>俱生无明</a:t>
            </a:r>
            <a:br>
              <a:rPr lang="zh-CN" altLang="en-US"/>
            </a:br>
            <a:r>
              <a:rPr lang="zh-CN" altLang="en-US"/>
              <a:t>“随”顺如性</a:t>
            </a:r>
            <a:br>
              <a:rPr lang="zh-CN" altLang="en-US"/>
            </a:br>
            <a:r>
              <a:rPr lang="zh-CN" altLang="en-US"/>
              <a:t>证“入如来”</a:t>
            </a:r>
            <a:br>
              <a:rPr lang="zh-CN" altLang="en-US"/>
            </a:br>
            <a:r>
              <a:rPr lang="zh-CN" altLang="en-US"/>
              <a:t>清净法“身”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并以始觉智</a:t>
            </a:r>
            <a:br>
              <a:rPr lang="zh-CN" altLang="en-US"/>
            </a:br>
            <a:r>
              <a:rPr lang="zh-CN" altLang="en-US"/>
              <a:t>“随”顺“入”于</a:t>
            </a:r>
            <a:br>
              <a:rPr lang="zh-CN" altLang="en-US"/>
            </a:br>
            <a:r>
              <a:rPr lang="zh-CN" altLang="en-US"/>
              <a:t>“如如”本觉</a:t>
            </a:r>
            <a:br>
              <a:rPr lang="zh-CN" altLang="en-US"/>
            </a:br>
            <a:r>
              <a:rPr lang="zh-CN" altLang="en-US"/>
              <a:t>乃依真如</a:t>
            </a:r>
            <a:br>
              <a:rPr lang="zh-CN" altLang="en-US"/>
            </a:br>
            <a:r>
              <a:rPr lang="zh-CN" altLang="en-US"/>
              <a:t>起诸变“化”身</a:t>
            </a:r>
            <a:br>
              <a:rPr lang="zh-CN" altLang="en-US"/>
            </a:br>
            <a:r>
              <a:rPr lang="zh-CN" altLang="en-US"/>
              <a:t>现大“神通”</a:t>
            </a:r>
            <a:br>
              <a:rPr lang="zh-CN" altLang="en-US"/>
            </a:br>
            <a:r>
              <a:rPr lang="zh-CN" altLang="en-US"/>
              <a:t>“自在”无碍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“大“慈”大“悲”</a:t>
            </a:r>
            <a:br>
              <a:rPr lang="zh-CN" altLang="en-US"/>
            </a:br>
            <a:r>
              <a:rPr lang="zh-CN" altLang="en-US"/>
              <a:t>无量“方便”</a:t>
            </a:r>
            <a:br>
              <a:rPr lang="zh-CN" altLang="en-US"/>
            </a:br>
            <a:r>
              <a:rPr lang="zh-CN" altLang="en-US"/>
              <a:t>皆悉“具足”</a:t>
            </a:r>
            <a:br>
              <a:rPr lang="zh-CN" altLang="en-US"/>
            </a:br>
            <a:r>
              <a:rPr lang="zh-CN" altLang="en-US"/>
              <a:t>以为“庄严”</a:t>
            </a:r>
            <a:br>
              <a:rPr lang="zh-CN" altLang="en-US"/>
            </a:br>
            <a:r>
              <a:rPr lang="zh-CN" altLang="en-US"/>
              <a:t>并以平“等”大悲</a:t>
            </a:r>
            <a:br>
              <a:rPr lang="zh-CN" altLang="en-US"/>
            </a:br>
            <a:r>
              <a:rPr lang="zh-CN" altLang="en-US"/>
              <a:t>“入”于</a:t>
            </a:r>
            <a:br>
              <a:rPr lang="zh-CN" altLang="en-US"/>
            </a:br>
            <a:r>
              <a:rPr lang="zh-CN" altLang="en-US"/>
              <a:t>“一切佛”界“刹”土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及“外道”</a:t>
            </a:r>
            <a:br>
              <a:rPr lang="zh-CN" altLang="en-US"/>
            </a:br>
            <a:r>
              <a:rPr lang="zh-CN" altLang="en-US"/>
              <a:t>所“入”之“处”</a:t>
            </a:r>
            <a:br>
              <a:rPr lang="zh-CN" altLang="en-US"/>
            </a:br>
            <a:r>
              <a:rPr lang="zh-CN" altLang="en-US"/>
              <a:t>所谓魔界</a:t>
            </a:r>
            <a:br>
              <a:rPr lang="zh-CN" altLang="en-US"/>
            </a:br>
            <a:r>
              <a:rPr lang="zh-CN" altLang="en-US"/>
              <a:t>等化无二</a:t>
            </a:r>
            <a:br>
              <a:rPr lang="zh-CN" altLang="en-US"/>
            </a:br>
            <a:r>
              <a:rPr lang="zh-CN" altLang="en-US"/>
              <a:t>然此等施作</a:t>
            </a:r>
            <a:br>
              <a:rPr lang="zh-CN" altLang="en-US"/>
            </a:br>
            <a:r>
              <a:rPr lang="zh-CN" altLang="en-US"/>
              <a:t>皆出无为</a:t>
            </a:r>
            <a:br>
              <a:rPr lang="zh-CN" altLang="en-US"/>
            </a:br>
            <a:r>
              <a:rPr lang="zh-CN" altLang="en-US"/>
              <a:t>来自一颗无为的真如心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而真如心是什么</a:t>
            </a:r>
            <a:br>
              <a:rPr lang="zh-CN" altLang="en-US"/>
            </a:br>
            <a:r>
              <a:rPr lang="zh-CN" altLang="en-US"/>
              <a:t>是“离心意意识</a:t>
            </a:r>
            <a:br>
              <a:rPr lang="zh-CN" altLang="en-US"/>
            </a:br>
            <a:r>
              <a:rPr lang="zh-CN" altLang="en-US"/>
              <a:t>是菩萨渐次转”</a:t>
            </a:r>
            <a:br>
              <a:rPr lang="zh-CN" altLang="en-US"/>
            </a:br>
            <a:r>
              <a:rPr lang="zh-CN" altLang="en-US"/>
              <a:t>变其“身”</a:t>
            </a:r>
            <a:br>
              <a:rPr lang="zh-CN" altLang="en-US"/>
            </a:br>
            <a:r>
              <a:rPr lang="zh-CN" altLang="en-US"/>
              <a:t>证“得如来”</a:t>
            </a:r>
            <a:br>
              <a:rPr lang="zh-CN" altLang="en-US"/>
            </a:br>
            <a:r>
              <a:rPr lang="zh-CN" altLang="en-US"/>
              <a:t>清净法“身”</a:t>
            </a:r>
            <a:br>
              <a:rPr lang="zh-CN" altLang="en-US"/>
            </a:br>
            <a:r>
              <a:rPr lang="zh-CN" altLang="en-US"/>
              <a:t>及上妙色身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在座诸位</a:t>
            </a:r>
            <a:br>
              <a:rPr lang="zh-CN" altLang="en-US"/>
            </a:br>
            <a:r>
              <a:rPr lang="zh-CN" altLang="en-US"/>
              <a:t>我们修净土法门的人</a:t>
            </a:r>
            <a:br>
              <a:rPr lang="zh-CN" altLang="en-US"/>
            </a:br>
            <a:r>
              <a:rPr lang="zh-CN" altLang="en-US"/>
              <a:t>记得</a:t>
            </a:r>
            <a:br>
              <a:rPr lang="zh-CN" altLang="en-US"/>
            </a:br>
            <a:r>
              <a:rPr lang="zh-CN" altLang="en-US"/>
              <a:t>极乐世界</a:t>
            </a:r>
            <a:br>
              <a:rPr lang="zh-CN" altLang="en-US"/>
            </a:br>
            <a:r>
              <a:rPr lang="zh-CN" altLang="en-US"/>
              <a:t>才是我们的故乡</a:t>
            </a:r>
            <a:br>
              <a:rPr lang="zh-CN" altLang="en-US"/>
            </a:br>
            <a:r>
              <a:rPr lang="zh-CN" altLang="en-US"/>
              <a:t>极乐世界</a:t>
            </a:r>
            <a:br>
              <a:rPr lang="zh-CN" altLang="en-US"/>
            </a:br>
            <a:r>
              <a:rPr lang="zh-CN" altLang="en-US"/>
              <a:t>才是我们真正的故乡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我们到极乐世界</a:t>
            </a:r>
            <a:br>
              <a:rPr lang="zh-CN" altLang="en-US"/>
            </a:br>
            <a:r>
              <a:rPr lang="zh-CN" altLang="en-US"/>
              <a:t>去的时候</a:t>
            </a:r>
            <a:br>
              <a:rPr lang="zh-CN" altLang="en-US"/>
            </a:br>
            <a:r>
              <a:rPr lang="zh-CN" altLang="en-US"/>
              <a:t>转变这个肉身</a:t>
            </a:r>
            <a:br>
              <a:rPr lang="zh-CN" altLang="en-US"/>
            </a:br>
            <a:r>
              <a:rPr lang="zh-CN" altLang="en-US"/>
              <a:t>为无量的庄严身</a:t>
            </a:r>
            <a:br>
              <a:rPr lang="zh-CN" altLang="en-US"/>
            </a:br>
            <a:r>
              <a:rPr lang="zh-CN" altLang="en-US"/>
              <a:t>因为这个色身</a:t>
            </a:r>
            <a:br>
              <a:rPr lang="zh-CN" altLang="en-US"/>
            </a:br>
            <a:r>
              <a:rPr lang="zh-CN" altLang="en-US"/>
              <a:t>会大小便</a:t>
            </a:r>
            <a:br>
              <a:rPr lang="zh-CN" altLang="en-US"/>
            </a:br>
            <a:r>
              <a:rPr lang="zh-CN" altLang="en-US"/>
              <a:t>会生病会病苦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你这一辈子</a:t>
            </a:r>
            <a:br>
              <a:rPr lang="zh-CN" altLang="en-US"/>
            </a:br>
            <a:r>
              <a:rPr lang="zh-CN" altLang="en-US"/>
              <a:t>身体健康的人</a:t>
            </a:r>
            <a:br>
              <a:rPr lang="zh-CN" altLang="en-US"/>
            </a:br>
            <a:r>
              <a:rPr lang="zh-CN" altLang="en-US"/>
              <a:t>是另外一回事</a:t>
            </a:r>
            <a:br>
              <a:rPr lang="zh-CN" altLang="en-US"/>
            </a:br>
            <a:r>
              <a:rPr lang="zh-CN" altLang="en-US"/>
              <a:t>身体常常生病的人</a:t>
            </a:r>
            <a:br>
              <a:rPr lang="zh-CN" altLang="en-US"/>
            </a:br>
            <a:r>
              <a:rPr lang="zh-CN" altLang="en-US"/>
              <a:t>就麻烦大了</a:t>
            </a:r>
            <a:br>
              <a:rPr lang="zh-CN" altLang="en-US"/>
            </a:br>
            <a:r>
              <a:rPr lang="zh-CN" altLang="en-US"/>
              <a:t>头昏眼花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尤其现在的</a:t>
            </a:r>
            <a:br>
              <a:rPr lang="zh-CN" altLang="en-US"/>
            </a:br>
            <a:r>
              <a:rPr lang="zh-CN" altLang="en-US"/>
              <a:t>文明病特别多</a:t>
            </a:r>
            <a:br>
              <a:rPr lang="zh-CN" altLang="en-US"/>
            </a:br>
            <a:r>
              <a:rPr lang="zh-CN" altLang="en-US"/>
              <a:t>文明病特别多</a:t>
            </a:r>
            <a:br>
              <a:rPr lang="zh-CN" altLang="en-US"/>
            </a:br>
            <a:r>
              <a:rPr lang="zh-CN" altLang="en-US"/>
              <a:t>像那一天报纸登的</a:t>
            </a:r>
            <a:br>
              <a:rPr lang="zh-CN" altLang="en-US"/>
            </a:br>
            <a:r>
              <a:rPr lang="zh-CN" altLang="en-US"/>
              <a:t>就是说</a:t>
            </a:r>
            <a:br>
              <a:rPr lang="zh-CN" altLang="en-US"/>
            </a:br>
            <a:r>
              <a:rPr lang="zh-CN" altLang="en-US"/>
              <a:t>像女孩子就很苦了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只要跟</a:t>
            </a:r>
            <a:br>
              <a:rPr lang="zh-CN" altLang="en-US"/>
            </a:br>
            <a:r>
              <a:rPr lang="zh-CN" altLang="en-US"/>
              <a:t>生儿育女的器官</a:t>
            </a:r>
            <a:br>
              <a:rPr lang="zh-CN" altLang="en-US"/>
            </a:br>
            <a:r>
              <a:rPr lang="zh-CN" altLang="en-US"/>
              <a:t>有关系的</a:t>
            </a:r>
            <a:br>
              <a:rPr lang="zh-CN" altLang="en-US"/>
            </a:br>
            <a:r>
              <a:rPr lang="zh-CN" altLang="en-US"/>
              <a:t>就一定会</a:t>
            </a:r>
            <a:br>
              <a:rPr lang="zh-CN" altLang="en-US"/>
            </a:br>
            <a:r>
              <a:rPr lang="zh-CN" altLang="en-US"/>
              <a:t>比较容易</a:t>
            </a:r>
            <a:br>
              <a:rPr lang="zh-CN" altLang="en-US"/>
            </a:br>
            <a:r>
              <a:rPr lang="zh-CN" altLang="en-US"/>
              <a:t>得到癌症</a:t>
            </a:r>
            <a:br>
              <a:rPr lang="zh-CN" altLang="en-US"/>
            </a:br>
            <a:r>
              <a:rPr lang="zh-CN" altLang="en-US"/>
              <a:t>像乳癌</a:t>
            </a:r>
            <a:r>
              <a:rPr lang="en-US" altLang="zh-CN"/>
              <a:t> </a:t>
            </a:r>
            <a:r>
              <a:rPr lang="zh-CN" altLang="en-US"/>
              <a:t>乳腺癌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有的一个</a:t>
            </a:r>
            <a:br>
              <a:rPr lang="zh-CN" altLang="en-US"/>
            </a:br>
            <a:r>
              <a:rPr lang="zh-CN" altLang="en-US"/>
              <a:t>有的两个</a:t>
            </a:r>
            <a:br>
              <a:rPr lang="zh-CN" altLang="en-US"/>
            </a:br>
            <a:r>
              <a:rPr lang="zh-CN" altLang="en-US"/>
              <a:t>乳癌</a:t>
            </a:r>
            <a:br>
              <a:rPr lang="zh-CN" altLang="en-US"/>
            </a:br>
            <a:r>
              <a:rPr lang="zh-CN" altLang="en-US"/>
              <a:t>再来</a:t>
            </a:r>
            <a:br>
              <a:rPr lang="zh-CN" altLang="en-US"/>
            </a:br>
            <a:r>
              <a:rPr lang="zh-CN" altLang="en-US"/>
              <a:t>就是子宫癌</a:t>
            </a:r>
            <a:br>
              <a:rPr lang="zh-CN" altLang="en-US"/>
            </a:br>
            <a:r>
              <a:rPr lang="zh-CN" altLang="en-US"/>
              <a:t>再来卵巢癌</a:t>
            </a:r>
            <a:br>
              <a:rPr lang="zh-CN" altLang="en-US"/>
            </a:br>
            <a:r>
              <a:rPr lang="zh-CN" altLang="en-US"/>
              <a:t>再来就是子宫颈癌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阴道癌等等</a:t>
            </a:r>
            <a:br>
              <a:rPr lang="zh-CN" altLang="en-US"/>
            </a:br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这个所有的病症</a:t>
            </a:r>
            <a:br>
              <a:rPr lang="zh-CN" altLang="en-US"/>
            </a:br>
            <a:r>
              <a:rPr lang="zh-CN" altLang="en-US"/>
              <a:t>都跟生死系统有关系</a:t>
            </a:r>
            <a:br>
              <a:rPr lang="zh-CN" altLang="en-US"/>
            </a:br>
            <a:r>
              <a:rPr lang="zh-CN" altLang="en-US"/>
              <a:t>那么癌症</a:t>
            </a:r>
            <a:br>
              <a:rPr lang="zh-CN" altLang="en-US"/>
            </a:br>
            <a:r>
              <a:rPr lang="zh-CN" altLang="en-US"/>
              <a:t>在现在的医学来讲的话</a:t>
            </a:r>
            <a:br>
              <a:rPr lang="zh-CN" altLang="en-US"/>
            </a:br>
            <a:r>
              <a:rPr lang="zh-CN" altLang="en-US"/>
              <a:t>还是认为有遗传的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这分两派</a:t>
            </a:r>
            <a:br>
              <a:rPr lang="zh-CN" altLang="en-US"/>
            </a:br>
            <a:r>
              <a:rPr lang="zh-CN" altLang="en-US"/>
              <a:t>有的认为癌症不会遗传</a:t>
            </a:r>
            <a:br>
              <a:rPr lang="zh-CN" altLang="en-US"/>
            </a:br>
            <a:r>
              <a:rPr lang="zh-CN" altLang="en-US"/>
              <a:t>有的人认为癌症会遗传</a:t>
            </a:r>
            <a:br>
              <a:rPr lang="zh-CN" altLang="en-US"/>
            </a:br>
            <a:r>
              <a:rPr lang="zh-CN" altLang="en-US"/>
              <a:t>现在也不是说</a:t>
            </a:r>
            <a:br>
              <a:rPr lang="zh-CN" altLang="en-US"/>
            </a:br>
            <a:r>
              <a:rPr lang="zh-CN" altLang="en-US"/>
              <a:t>所有的众生</a:t>
            </a:r>
            <a:br>
              <a:rPr lang="zh-CN" altLang="en-US"/>
            </a:br>
            <a:r>
              <a:rPr lang="zh-CN" altLang="en-US"/>
              <a:t>都能够了解这个DNA</a:t>
            </a:r>
            <a:br>
              <a:rPr lang="zh-CN" altLang="en-US"/>
            </a:br>
            <a:r>
              <a:rPr lang="zh-CN" altLang="en-US"/>
              <a:t>彻底地了解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所以说实在的</a:t>
            </a:r>
            <a:br>
              <a:rPr lang="zh-CN" altLang="en-US"/>
            </a:br>
            <a:r>
              <a:rPr lang="zh-CN" altLang="en-US"/>
              <a:t>做一个男人真辛苦</a:t>
            </a:r>
            <a:br>
              <a:rPr lang="zh-CN" altLang="en-US"/>
            </a:br>
            <a:r>
              <a:rPr lang="zh-CN" altLang="en-US"/>
              <a:t>每天要打拼赚钱</a:t>
            </a:r>
            <a:br>
              <a:rPr lang="zh-CN" altLang="en-US"/>
            </a:br>
            <a:r>
              <a:rPr lang="zh-CN" altLang="en-US"/>
              <a:t>养活这个家庭</a:t>
            </a:r>
            <a:br>
              <a:rPr lang="zh-CN" altLang="en-US"/>
            </a:br>
            <a:r>
              <a:rPr lang="zh-CN" altLang="en-US"/>
              <a:t>做女人也很辛苦</a:t>
            </a:r>
            <a:br>
              <a:rPr lang="zh-CN" altLang="en-US"/>
            </a:br>
            <a:r>
              <a:rPr lang="zh-CN" altLang="en-US"/>
              <a:t>为了保有这个</a:t>
            </a:r>
            <a:br>
              <a:rPr lang="zh-CN" altLang="en-US"/>
            </a:br>
            <a:r>
              <a:rPr lang="zh-CN" altLang="en-US"/>
              <a:t>传宗接代的美德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你看要付出多少的</a:t>
            </a:r>
            <a:br>
              <a:rPr lang="zh-CN" altLang="en-US"/>
            </a:br>
            <a:r>
              <a:rPr lang="zh-CN" altLang="en-US"/>
              <a:t>痛苦跟代价</a:t>
            </a:r>
            <a:br>
              <a:rPr lang="zh-CN" altLang="en-US"/>
            </a:br>
            <a:r>
              <a:rPr lang="zh-CN" altLang="en-US"/>
              <a:t>还好这辈子</a:t>
            </a:r>
            <a:br>
              <a:rPr lang="zh-CN" altLang="en-US"/>
            </a:br>
            <a:r>
              <a:rPr lang="zh-CN" altLang="en-US"/>
              <a:t>有转进来</a:t>
            </a:r>
            <a:br>
              <a:rPr lang="zh-CN" altLang="en-US"/>
            </a:br>
            <a:r>
              <a:rPr lang="zh-CN" altLang="en-US"/>
              <a:t>有佛道这条路可成</a:t>
            </a:r>
            <a:br>
              <a:rPr lang="zh-CN" altLang="en-US"/>
            </a:br>
            <a:r>
              <a:rPr lang="zh-CN" altLang="en-US"/>
              <a:t>有佛道这条路可修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常常收到</a:t>
            </a:r>
            <a:br>
              <a:rPr lang="zh-CN" altLang="en-US"/>
            </a:br>
            <a:r>
              <a:rPr lang="zh-CN" altLang="en-US"/>
              <a:t>那个</a:t>
            </a:r>
            <a:r>
              <a:rPr lang="zh-CN" altLang="en-US"/>
              <a:t>邮件感恩师父</a:t>
            </a:r>
            <a:br>
              <a:rPr lang="zh-CN" altLang="en-US"/>
            </a:br>
            <a:r>
              <a:rPr lang="zh-CN" altLang="en-US"/>
              <a:t>你救了我一条命</a:t>
            </a:r>
            <a:br>
              <a:rPr lang="zh-CN" altLang="en-US"/>
            </a:br>
            <a:r>
              <a:rPr lang="zh-CN" altLang="en-US"/>
              <a:t>感谢师父</a:t>
            </a:r>
            <a:br>
              <a:rPr lang="zh-CN" altLang="en-US"/>
            </a:br>
            <a:r>
              <a:rPr lang="zh-CN" altLang="en-US"/>
              <a:t>你救了</a:t>
            </a:r>
            <a:br>
              <a:rPr lang="zh-CN" altLang="en-US"/>
            </a:br>
            <a:r>
              <a:rPr lang="zh-CN" altLang="en-US"/>
              <a:t>我们全家</a:t>
            </a:r>
            <a:br>
              <a:rPr lang="zh-CN" altLang="en-US"/>
            </a:br>
            <a:r>
              <a:rPr lang="zh-CN" altLang="en-US"/>
              <a:t>我们的感恩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还有有的人</a:t>
            </a:r>
            <a:br>
              <a:rPr lang="zh-CN" altLang="en-US"/>
            </a:br>
            <a:r>
              <a:rPr lang="zh-CN" altLang="en-US"/>
              <a:t>在那个村庄</a:t>
            </a:r>
            <a:br>
              <a:rPr lang="zh-CN" altLang="en-US"/>
            </a:br>
            <a:r>
              <a:rPr lang="zh-CN" altLang="en-US"/>
              <a:t>本来就不信佛</a:t>
            </a:r>
            <a:br>
              <a:rPr lang="zh-CN" altLang="en-US"/>
            </a:br>
            <a:r>
              <a:rPr lang="zh-CN" altLang="en-US"/>
              <a:t>那没办法</a:t>
            </a:r>
            <a:br>
              <a:rPr lang="zh-CN" altLang="en-US"/>
            </a:br>
            <a:r>
              <a:rPr lang="zh-CN" altLang="en-US"/>
              <a:t>有死人</a:t>
            </a:r>
            <a:br>
              <a:rPr lang="zh-CN" altLang="en-US"/>
            </a:br>
            <a:r>
              <a:rPr lang="zh-CN" altLang="en-US"/>
              <a:t>刚好拿到师父</a:t>
            </a:r>
            <a:br>
              <a:rPr lang="zh-CN" altLang="en-US"/>
            </a:br>
            <a:r>
              <a:rPr lang="zh-CN" altLang="en-US"/>
              <a:t>那个往生被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就盖下去了</a:t>
            </a:r>
            <a:br>
              <a:rPr lang="zh-CN" altLang="en-US"/>
            </a:br>
            <a:r>
              <a:rPr lang="zh-CN" altLang="en-US"/>
              <a:t>经过了七天七夜</a:t>
            </a:r>
            <a:br>
              <a:rPr lang="zh-CN" altLang="en-US"/>
            </a:br>
            <a:r>
              <a:rPr lang="zh-CN" altLang="en-US"/>
              <a:t>那个往生被盖下去</a:t>
            </a:r>
            <a:br>
              <a:rPr lang="zh-CN" altLang="en-US"/>
            </a:br>
            <a:r>
              <a:rPr lang="zh-CN" altLang="en-US"/>
              <a:t>那个身体掀开来</a:t>
            </a:r>
            <a:br>
              <a:rPr lang="zh-CN" altLang="en-US"/>
            </a:br>
            <a:r>
              <a:rPr lang="zh-CN" altLang="en-US"/>
              <a:t>那个脸在微笑</a:t>
            </a:r>
            <a:br>
              <a:rPr lang="zh-CN" altLang="en-US"/>
            </a:br>
            <a:r>
              <a:rPr lang="zh-CN" altLang="en-US"/>
              <a:t>全身柔软</a:t>
            </a:r>
            <a:br>
              <a:rPr lang="zh-CN" altLang="en-US"/>
            </a:br>
            <a:r>
              <a:rPr lang="zh-CN" altLang="en-US"/>
              <a:t>这整个村庄都吓一跳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村庄人</a:t>
            </a:r>
            <a:r>
              <a:rPr lang="en-US" altLang="zh-CN"/>
              <a:t> </a:t>
            </a:r>
            <a:r>
              <a:rPr lang="zh-CN" altLang="en-US"/>
              <a:t>都吓一跳</a:t>
            </a:r>
            <a:br>
              <a:rPr lang="zh-CN" altLang="en-US"/>
            </a:br>
            <a:r>
              <a:rPr lang="zh-CN" altLang="en-US"/>
              <a:t>我都没有讲什么</a:t>
            </a:r>
            <a:br>
              <a:rPr lang="zh-CN" altLang="en-US"/>
            </a:br>
            <a:r>
              <a:rPr lang="zh-CN" altLang="en-US"/>
              <a:t>大家都要来皈依</a:t>
            </a:r>
            <a:br>
              <a:rPr lang="zh-CN" altLang="en-US"/>
            </a:br>
            <a:r>
              <a:rPr lang="zh-CN" altLang="en-US"/>
              <a:t>都要来信佛</a:t>
            </a:r>
            <a:br>
              <a:rPr lang="zh-CN" altLang="en-US"/>
            </a:br>
            <a:r>
              <a:rPr lang="zh-CN" altLang="en-US"/>
              <a:t>这个往生被</a:t>
            </a:r>
            <a:br>
              <a:rPr lang="zh-CN" altLang="en-US"/>
            </a:br>
            <a:r>
              <a:rPr lang="zh-CN" altLang="en-US"/>
              <a:t>威力这么大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咒轮</a:t>
            </a:r>
            <a:br>
              <a:rPr lang="zh-CN" altLang="en-US"/>
            </a:br>
            <a:r>
              <a:rPr lang="zh-CN" altLang="en-US"/>
              <a:t>这个人一辈子</a:t>
            </a:r>
            <a:br>
              <a:rPr lang="zh-CN" altLang="en-US"/>
            </a:br>
            <a:r>
              <a:rPr lang="zh-CN" altLang="en-US"/>
              <a:t>没信什么佛呢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佛法就是</a:t>
            </a:r>
            <a:br>
              <a:rPr lang="zh-CN" altLang="en-US"/>
            </a:br>
            <a:r>
              <a:rPr lang="zh-CN" altLang="en-US"/>
              <a:t>你只要有因缘</a:t>
            </a:r>
            <a:br>
              <a:rPr lang="zh-CN" altLang="en-US"/>
            </a:br>
            <a:r>
              <a:rPr lang="zh-CN" altLang="en-US"/>
              <a:t>去碰触到这个佛陀的</a:t>
            </a:r>
            <a:br>
              <a:rPr lang="zh-CN" altLang="en-US"/>
            </a:br>
            <a:r>
              <a:rPr lang="zh-CN" altLang="en-US"/>
              <a:t>正法就受用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那么我们就会跟他回答</a:t>
            </a:r>
            <a:br>
              <a:rPr lang="zh-CN" altLang="en-US"/>
            </a:br>
            <a:r>
              <a:rPr lang="zh-CN" altLang="en-US"/>
              <a:t>这是师父的责任</a:t>
            </a:r>
            <a:br>
              <a:rPr lang="zh-CN" altLang="en-US"/>
            </a:br>
            <a:r>
              <a:rPr lang="zh-CN" altLang="en-US"/>
              <a:t>我们做我们该做的工作</a:t>
            </a:r>
            <a:br>
              <a:rPr lang="zh-CN" altLang="en-US"/>
            </a:br>
            <a:r>
              <a:rPr lang="zh-CN" altLang="en-US"/>
              <a:t>也不必</a:t>
            </a:r>
            <a:br>
              <a:rPr lang="zh-CN" altLang="en-US"/>
            </a:br>
            <a:r>
              <a:rPr lang="zh-CN" altLang="en-US"/>
              <a:t>如果你特别地感谢师父</a:t>
            </a:r>
            <a:br>
              <a:rPr lang="zh-CN" altLang="en-US"/>
            </a:br>
            <a:r>
              <a:rPr lang="zh-CN" altLang="en-US"/>
              <a:t>那么就把</a:t>
            </a:r>
            <a:br>
              <a:rPr lang="zh-CN" altLang="en-US"/>
            </a:br>
            <a:r>
              <a:rPr lang="zh-CN" altLang="en-US"/>
              <a:t>佛陀的正法传开来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有钱的出钱</a:t>
            </a:r>
            <a:br>
              <a:rPr lang="zh-CN" altLang="en-US"/>
            </a:br>
            <a:r>
              <a:rPr lang="zh-CN" altLang="en-US"/>
              <a:t>有力的出力</a:t>
            </a:r>
            <a:br>
              <a:rPr lang="zh-CN" altLang="en-US"/>
            </a:br>
            <a:r>
              <a:rPr lang="zh-CN" altLang="en-US"/>
              <a:t>有时间出时间</a:t>
            </a:r>
            <a:br>
              <a:rPr lang="zh-CN" altLang="en-US"/>
            </a:br>
            <a:r>
              <a:rPr lang="zh-CN" altLang="en-US"/>
              <a:t>有空间的出空间</a:t>
            </a:r>
            <a:br>
              <a:rPr lang="zh-CN" altLang="en-US"/>
            </a:br>
            <a:r>
              <a:rPr lang="zh-CN" altLang="en-US"/>
              <a:t>有车子的出车子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有印刷厂就更好了</a:t>
            </a:r>
            <a:br>
              <a:rPr lang="zh-CN" altLang="en-US"/>
            </a:br>
            <a:r>
              <a:rPr lang="zh-CN" altLang="en-US"/>
              <a:t>那如果是领导</a:t>
            </a:r>
            <a:br>
              <a:rPr lang="zh-CN" altLang="en-US"/>
            </a:br>
            <a:r>
              <a:rPr lang="zh-CN" altLang="en-US"/>
              <a:t>那更好</a:t>
            </a:r>
            <a:br>
              <a:rPr lang="zh-CN" altLang="en-US"/>
            </a:br>
            <a:r>
              <a:rPr lang="zh-CN" altLang="en-US"/>
              <a:t>影响力大</a:t>
            </a:r>
            <a:br>
              <a:rPr lang="zh-CN" altLang="en-US"/>
            </a:br>
            <a:r>
              <a:rPr lang="zh-CN" altLang="en-US"/>
              <a:t>一声令下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那就救更多的众生</a:t>
            </a:r>
            <a:r>
              <a:rPr lang="en-US" altLang="zh-CN"/>
              <a:t> </a:t>
            </a:r>
            <a:br>
              <a:rPr lang="en-US" altLang="zh-CN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是故</a:t>
            </a:r>
            <a:br>
              <a:rPr lang="zh-CN" altLang="en-US"/>
            </a:br>
            <a:r>
              <a:rPr lang="zh-CN" altLang="en-US"/>
              <a:t>欲得如来</a:t>
            </a:r>
            <a:br>
              <a:rPr lang="zh-CN" altLang="en-US"/>
            </a:br>
            <a:r>
              <a:rPr lang="zh-CN" altLang="en-US"/>
              <a:t>随入身者</a:t>
            </a:r>
            <a:br>
              <a:rPr lang="zh-CN" altLang="en-US"/>
            </a:br>
            <a:r>
              <a:rPr lang="zh-CN" altLang="en-US"/>
              <a:t>欲得就是你想要</a:t>
            </a:r>
            <a:br>
              <a:rPr lang="zh-CN" altLang="en-US"/>
            </a:br>
            <a:r>
              <a:rPr lang="zh-CN" altLang="en-US"/>
              <a:t>你要不要想要转</a:t>
            </a:r>
            <a:br>
              <a:rPr lang="zh-CN" altLang="en-US"/>
            </a:br>
            <a:r>
              <a:rPr lang="zh-CN" altLang="en-US"/>
              <a:t>这个大小便臭秽的色身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化作如来</a:t>
            </a:r>
            <a:br>
              <a:rPr lang="zh-CN" altLang="en-US"/>
            </a:br>
            <a:r>
              <a:rPr lang="zh-CN" altLang="en-US"/>
              <a:t>清净的</a:t>
            </a:r>
            <a:br>
              <a:rPr lang="zh-CN" altLang="en-US"/>
            </a:br>
            <a:r>
              <a:rPr lang="zh-CN" altLang="en-US"/>
              <a:t>法身</a:t>
            </a:r>
            <a:r>
              <a:rPr lang="en-US" altLang="zh-CN"/>
              <a:t> </a:t>
            </a:r>
            <a:r>
              <a:rPr lang="zh-CN" altLang="en-US"/>
              <a:t>佛身</a:t>
            </a:r>
            <a:br>
              <a:rPr lang="zh-CN" altLang="en-US"/>
            </a:br>
            <a:r>
              <a:rPr lang="zh-CN" altLang="en-US"/>
              <a:t>随入身者</a:t>
            </a:r>
            <a:br>
              <a:rPr lang="zh-CN" altLang="en-US"/>
            </a:br>
            <a:r>
              <a:rPr lang="zh-CN" altLang="en-US"/>
              <a:t>就是佛身自在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为什么佛身</a:t>
            </a:r>
            <a:br>
              <a:rPr lang="zh-CN" altLang="en-US"/>
            </a:br>
            <a:r>
              <a:rPr lang="zh-CN" altLang="en-US"/>
              <a:t>让我们这么向往</a:t>
            </a:r>
            <a:br>
              <a:rPr lang="zh-CN" altLang="en-US"/>
            </a:br>
            <a:r>
              <a:rPr lang="zh-CN" altLang="en-US"/>
              <a:t>佛身自在啊</a:t>
            </a:r>
            <a:br>
              <a:rPr lang="zh-CN" altLang="en-US"/>
            </a:br>
            <a:r>
              <a:rPr lang="zh-CN" altLang="en-US"/>
              <a:t>佛身得大自在</a:t>
            </a:r>
            <a:br>
              <a:rPr lang="zh-CN" altLang="en-US"/>
            </a:br>
            <a:r>
              <a:rPr lang="zh-CN" altLang="en-US"/>
              <a:t>可是我们</a:t>
            </a:r>
            <a:br>
              <a:rPr lang="zh-CN" altLang="en-US"/>
            </a:br>
            <a:r>
              <a:rPr lang="zh-CN" altLang="en-US"/>
              <a:t>这个色身</a:t>
            </a:r>
            <a:br>
              <a:rPr lang="zh-CN" altLang="en-US"/>
            </a:br>
            <a:r>
              <a:rPr lang="zh-CN" altLang="en-US"/>
              <a:t>就很不自在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苦恼无量</a:t>
            </a:r>
            <a:br>
              <a:rPr lang="zh-CN" altLang="en-US"/>
            </a:br>
            <a:r>
              <a:rPr lang="zh-CN" altLang="en-US"/>
              <a:t>病苦无量</a:t>
            </a:r>
            <a:br>
              <a:rPr lang="zh-CN" altLang="en-US"/>
            </a:br>
            <a:r>
              <a:rPr lang="zh-CN" altLang="en-US"/>
              <a:t>欲望无量</a:t>
            </a:r>
            <a:br>
              <a:rPr lang="zh-CN" altLang="en-US"/>
            </a:br>
            <a:r>
              <a:rPr lang="zh-CN" altLang="en-US"/>
              <a:t>所以是故</a:t>
            </a:r>
            <a:br>
              <a:rPr lang="zh-CN" altLang="en-US"/>
            </a:br>
            <a:r>
              <a:rPr lang="zh-CN" altLang="en-US"/>
              <a:t>欲得你想要得到</a:t>
            </a:r>
            <a:br>
              <a:rPr lang="zh-CN" altLang="en-US"/>
            </a:br>
            <a:r>
              <a:rPr lang="zh-CN" altLang="en-US"/>
              <a:t>如来自在的佛身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意思就是</a:t>
            </a:r>
            <a:r>
              <a:rPr lang="en-US" altLang="zh-CN"/>
              <a:t> </a:t>
            </a:r>
            <a:r>
              <a:rPr lang="zh-CN" altLang="en-US"/>
              <a:t>接下来</a:t>
            </a:r>
            <a:br>
              <a:rPr lang="zh-CN" altLang="en-US"/>
            </a:br>
            <a:r>
              <a:rPr lang="zh-CN" altLang="en-US"/>
              <a:t>佛身是什么</a:t>
            </a:r>
            <a:br>
              <a:rPr lang="zh-CN" altLang="en-US"/>
            </a:br>
            <a:r>
              <a:rPr lang="zh-CN" altLang="en-US"/>
              <a:t>佛身就是大自在</a:t>
            </a:r>
            <a:br>
              <a:rPr lang="zh-CN" altLang="en-US"/>
            </a:br>
            <a:r>
              <a:rPr lang="zh-CN" altLang="en-US"/>
              <a:t>你想要得到</a:t>
            </a:r>
            <a:br>
              <a:rPr lang="zh-CN" altLang="en-US"/>
            </a:br>
            <a:r>
              <a:rPr lang="zh-CN" altLang="en-US"/>
              <a:t>佛身的大自在</a:t>
            </a:r>
            <a:br>
              <a:rPr lang="zh-CN" altLang="en-US"/>
            </a:br>
            <a:r>
              <a:rPr lang="zh-CN" altLang="en-US"/>
              <a:t>要怎么修行才能够</a:t>
            </a:r>
            <a:br>
              <a:rPr lang="zh-CN" altLang="en-US"/>
            </a:br>
            <a:r>
              <a:rPr lang="zh-CN" altLang="en-US"/>
              <a:t>得到佛身的大自在呢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底下就教你</a:t>
            </a:r>
            <a:br>
              <a:rPr lang="zh-CN" altLang="en-US"/>
            </a:br>
            <a:r>
              <a:rPr lang="zh-CN" altLang="en-US"/>
              <a:t>怎么修了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当</a:t>
            </a:r>
            <a:r>
              <a:rPr lang="en-US" altLang="zh-CN"/>
              <a:t> </a:t>
            </a:r>
            <a:r>
              <a:rPr lang="zh-CN" altLang="en-US"/>
              <a:t>应当</a:t>
            </a:r>
            <a:br>
              <a:rPr lang="zh-CN" altLang="en-US"/>
            </a:br>
            <a:r>
              <a:rPr lang="zh-CN" altLang="en-US"/>
              <a:t>远就是远离</a:t>
            </a:r>
            <a:br>
              <a:rPr lang="zh-CN" altLang="en-US"/>
            </a:br>
            <a:r>
              <a:rPr lang="zh-CN" altLang="en-US"/>
              <a:t>当远离</a:t>
            </a:r>
            <a:br>
              <a:rPr lang="zh-CN" altLang="en-US"/>
            </a:br>
            <a:r>
              <a:rPr lang="zh-CN" altLang="en-US"/>
              <a:t>就是离一切境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离哪一些境界</a:t>
            </a:r>
            <a:br>
              <a:rPr lang="zh-CN" altLang="en-US"/>
            </a:br>
            <a:r>
              <a:rPr lang="zh-CN" altLang="en-US"/>
              <a:t>阴界入</a:t>
            </a:r>
            <a:r>
              <a:rPr lang="en-US" altLang="zh-CN"/>
              <a:t> </a:t>
            </a:r>
            <a:r>
              <a:rPr lang="zh-CN" altLang="en-US"/>
              <a:t>这是外境</a:t>
            </a:r>
            <a:br>
              <a:rPr lang="zh-CN" altLang="en-US"/>
            </a:br>
            <a:r>
              <a:rPr lang="zh-CN" altLang="en-US"/>
              <a:t>当离外境五阴</a:t>
            </a:r>
            <a:br>
              <a:rPr lang="zh-CN" altLang="en-US"/>
            </a:br>
            <a:r>
              <a:rPr lang="zh-CN" altLang="en-US"/>
              <a:t>十八界十二入</a:t>
            </a:r>
            <a:br>
              <a:rPr lang="zh-CN" altLang="en-US"/>
            </a:br>
            <a:r>
              <a:rPr lang="zh-CN" altLang="en-US"/>
              <a:t>也应当</a:t>
            </a:r>
            <a:br>
              <a:rPr lang="zh-CN" altLang="en-US"/>
            </a:br>
            <a:r>
              <a:rPr lang="zh-CN" altLang="en-US"/>
              <a:t>那个“离”再用</a:t>
            </a:r>
            <a:br>
              <a:rPr lang="zh-CN" altLang="en-US"/>
            </a:br>
            <a:r>
              <a:rPr lang="zh-CN" altLang="en-US"/>
              <a:t>也应当远离内心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这个因缘就是</a:t>
            </a:r>
            <a:br>
              <a:rPr lang="zh-CN" altLang="en-US"/>
            </a:br>
            <a:r>
              <a:rPr lang="zh-CN" altLang="en-US"/>
              <a:t>和合所成之法</a:t>
            </a:r>
            <a:br>
              <a:rPr lang="zh-CN" altLang="en-US"/>
            </a:br>
            <a:r>
              <a:rPr lang="zh-CN" altLang="en-US"/>
              <a:t>只要是条件内外</a:t>
            </a:r>
            <a:br>
              <a:rPr lang="zh-CN" altLang="en-US"/>
            </a:br>
            <a:r>
              <a:rPr lang="zh-CN" altLang="en-US"/>
              <a:t>和合所成之法</a:t>
            </a:r>
            <a:br>
              <a:rPr lang="zh-CN" altLang="en-US"/>
            </a:br>
            <a:r>
              <a:rPr lang="zh-CN" altLang="en-US"/>
              <a:t>统统叫做因缘法</a:t>
            </a:r>
            <a:br>
              <a:rPr lang="zh-CN" altLang="en-US"/>
            </a:br>
            <a:r>
              <a:rPr lang="zh-CN" altLang="en-US"/>
              <a:t>所作方便就是</a:t>
            </a:r>
            <a:br>
              <a:rPr lang="zh-CN" altLang="en-US"/>
            </a:br>
            <a:r>
              <a:rPr lang="zh-CN" altLang="en-US"/>
              <a:t>因缘所成的方便法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这一句就是</a:t>
            </a:r>
            <a:br>
              <a:rPr lang="zh-CN" altLang="en-US"/>
            </a:br>
            <a:r>
              <a:rPr lang="zh-CN" altLang="en-US"/>
              <a:t>离于缘生之境</a:t>
            </a:r>
            <a:br>
              <a:rPr lang="zh-CN" altLang="en-US"/>
            </a:br>
            <a:r>
              <a:rPr lang="zh-CN" altLang="en-US"/>
              <a:t>离于因缘所生之境</a:t>
            </a:r>
            <a:br>
              <a:rPr lang="zh-CN" altLang="en-US"/>
            </a:br>
            <a:r>
              <a:rPr lang="zh-CN" altLang="en-US"/>
              <a:t>再讲一下</a:t>
            </a:r>
            <a:br>
              <a:rPr lang="zh-CN" altLang="en-US"/>
            </a:br>
            <a:r>
              <a:rPr lang="zh-CN" altLang="en-US"/>
              <a:t>当远离阴界入</a:t>
            </a:r>
            <a:br>
              <a:rPr lang="zh-CN" altLang="en-US"/>
            </a:br>
            <a:r>
              <a:rPr lang="zh-CN" altLang="en-US"/>
              <a:t>阴界入就是外境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心就是内心</a:t>
            </a:r>
            <a:br>
              <a:rPr lang="zh-CN" altLang="en-US"/>
            </a:br>
            <a:r>
              <a:rPr lang="zh-CN" altLang="en-US"/>
              <a:t>应当远离</a:t>
            </a:r>
            <a:br>
              <a:rPr lang="zh-CN" altLang="en-US"/>
            </a:br>
            <a:r>
              <a:rPr lang="zh-CN" altLang="en-US"/>
              <a:t>外境的阴界入</a:t>
            </a:r>
            <a:br>
              <a:rPr lang="zh-CN" altLang="en-US"/>
            </a:br>
            <a:r>
              <a:rPr lang="zh-CN" altLang="en-US"/>
              <a:t>也应当远离</a:t>
            </a:r>
            <a:br>
              <a:rPr lang="zh-CN" altLang="en-US"/>
            </a:br>
            <a:r>
              <a:rPr lang="zh-CN" altLang="en-US"/>
              <a:t>内心的和合</a:t>
            </a:r>
            <a:br>
              <a:rPr lang="zh-CN" altLang="en-US"/>
            </a:br>
            <a:r>
              <a:rPr lang="zh-CN" altLang="en-US"/>
              <a:t>所成之法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这种因缘</a:t>
            </a:r>
            <a:br>
              <a:rPr lang="zh-CN" altLang="en-US"/>
            </a:br>
            <a:r>
              <a:rPr lang="zh-CN" altLang="en-US"/>
              <a:t>所成之法</a:t>
            </a:r>
            <a:br>
              <a:rPr lang="zh-CN" altLang="en-US"/>
            </a:br>
            <a:r>
              <a:rPr lang="zh-CN" altLang="en-US"/>
              <a:t>统统叫做</a:t>
            </a:r>
            <a:br>
              <a:rPr lang="zh-CN" altLang="en-US"/>
            </a:br>
            <a:r>
              <a:rPr lang="zh-CN" altLang="en-US"/>
              <a:t>所作的方便法</a:t>
            </a:r>
            <a:br>
              <a:rPr lang="zh-CN" altLang="en-US"/>
            </a:br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当远离阴界入心</a:t>
            </a:r>
            <a:br>
              <a:rPr lang="zh-CN" altLang="en-US"/>
            </a:br>
            <a:r>
              <a:rPr lang="zh-CN" altLang="en-US"/>
              <a:t>因缘所作方便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简单讲就是</a:t>
            </a:r>
            <a:br>
              <a:rPr lang="zh-CN" altLang="en-US"/>
            </a:br>
            <a:r>
              <a:rPr lang="zh-CN" altLang="en-US"/>
              <a:t>离于缘起法</a:t>
            </a:r>
            <a:br>
              <a:rPr lang="zh-CN" altLang="en-US"/>
            </a:br>
            <a:r>
              <a:rPr lang="zh-CN" altLang="en-US"/>
              <a:t>只要缘起缘生之境</a:t>
            </a:r>
            <a:br>
              <a:rPr lang="zh-CN" altLang="en-US"/>
            </a:br>
            <a:r>
              <a:rPr lang="zh-CN" altLang="en-US"/>
              <a:t>统统要放下</a:t>
            </a:r>
            <a:br>
              <a:rPr lang="zh-CN" altLang="en-US"/>
            </a:br>
            <a:r>
              <a:rPr lang="zh-CN" altLang="en-US"/>
              <a:t>因为它是生灭</a:t>
            </a:r>
            <a:br>
              <a:rPr lang="zh-CN" altLang="en-US"/>
            </a:br>
            <a:r>
              <a:rPr lang="zh-CN" altLang="en-US"/>
              <a:t>空无自性</a:t>
            </a:r>
            <a:br>
              <a:rPr lang="zh-CN" altLang="en-US"/>
            </a:br>
            <a:r>
              <a:rPr lang="zh-CN" altLang="en-US"/>
              <a:t>不实在的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还要远离什么呢</a:t>
            </a:r>
            <a:br>
              <a:rPr lang="en-US" altLang="zh-CN"/>
            </a:br>
            <a:r>
              <a:rPr lang="en-US" altLang="zh-CN"/>
              <a:t>接下来还要加一个</a:t>
            </a:r>
            <a:br>
              <a:rPr lang="en-US" altLang="zh-CN"/>
            </a:br>
            <a:r>
              <a:rPr lang="en-US" altLang="zh-CN"/>
              <a:t>补上 还要远离</a:t>
            </a:r>
            <a:br>
              <a:rPr lang="en-US" altLang="zh-CN"/>
            </a:br>
            <a:r>
              <a:rPr lang="en-US" altLang="zh-CN"/>
              <a:t>远离自心所现的</a:t>
            </a:r>
            <a:br>
              <a:rPr lang="en-US" altLang="zh-CN"/>
            </a:br>
            <a:r>
              <a:rPr lang="en-US" altLang="zh-CN"/>
              <a:t>生住灭妄想</a:t>
            </a:r>
            <a:br>
              <a:rPr lang="en-US" altLang="zh-CN"/>
            </a:br>
            <a:r>
              <a:rPr lang="en-US" altLang="zh-CN"/>
              <a:t>生住灭</a:t>
            </a:r>
            <a:br>
              <a:rPr lang="en-US" altLang="zh-CN"/>
            </a:br>
            <a:r>
              <a:rPr lang="en-US" altLang="zh-CN"/>
              <a:t>诸位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前面是远离缘生之境</a:t>
            </a:r>
            <a:br>
              <a:rPr lang="en-US" altLang="zh-CN"/>
            </a:br>
            <a:r>
              <a:rPr lang="en-US" altLang="zh-CN"/>
              <a:t>接下来是远离自心</a:t>
            </a:r>
            <a:br>
              <a:rPr lang="en-US" altLang="zh-CN"/>
            </a:br>
            <a:r>
              <a:rPr lang="en-US" altLang="zh-CN"/>
              <a:t>所现的生灭法</a:t>
            </a:r>
            <a:br>
              <a:rPr lang="en-US" altLang="zh-CN"/>
            </a:br>
            <a:r>
              <a:rPr lang="en-US" altLang="zh-CN"/>
              <a:t>生住灭简称生灭</a:t>
            </a:r>
            <a:br>
              <a:rPr lang="en-US" altLang="zh-CN"/>
            </a:br>
            <a:r>
              <a:rPr lang="en-US" altLang="zh-CN"/>
              <a:t>也就是离</a:t>
            </a:r>
            <a:br>
              <a:rPr lang="en-US" altLang="zh-CN"/>
            </a:br>
            <a:r>
              <a:rPr lang="en-US" altLang="zh-CN"/>
              <a:t>自心所现的生灭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接下来</a:t>
            </a:r>
            <a:br>
              <a:rPr lang="en-US" altLang="zh-CN"/>
            </a:br>
            <a:r>
              <a:rPr lang="en-US" altLang="zh-CN"/>
              <a:t>妄想虚伪</a:t>
            </a:r>
            <a:br>
              <a:rPr lang="en-US" altLang="zh-CN"/>
            </a:br>
            <a:r>
              <a:rPr lang="en-US" altLang="zh-CN"/>
              <a:t>为什么讲妄想</a:t>
            </a:r>
            <a:br>
              <a:rPr lang="en-US" altLang="zh-CN"/>
            </a:br>
            <a:r>
              <a:rPr lang="en-US" altLang="zh-CN"/>
              <a:t>因为能所不断</a:t>
            </a:r>
            <a:br>
              <a:rPr lang="en-US" altLang="zh-CN"/>
            </a:br>
            <a:r>
              <a:rPr lang="en-US" altLang="zh-CN"/>
              <a:t>妄想 分别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为什么叫做虚伪</a:t>
            </a:r>
            <a:br>
              <a:rPr lang="en-US" altLang="zh-CN"/>
            </a:br>
            <a:r>
              <a:rPr lang="en-US" altLang="zh-CN"/>
              <a:t>虚伪就是戏论</a:t>
            </a:r>
            <a:br>
              <a:rPr lang="en-US" altLang="zh-CN"/>
            </a:br>
            <a:r>
              <a:rPr lang="en-US" altLang="zh-CN"/>
              <a:t>无益于生死</a:t>
            </a:r>
            <a:br>
              <a:rPr lang="en-US" altLang="zh-CN"/>
            </a:br>
            <a:r>
              <a:rPr lang="en-US" altLang="zh-CN"/>
              <a:t>虽然讲话讲那么多</a:t>
            </a:r>
            <a:br>
              <a:rPr lang="en-US" altLang="zh-CN"/>
            </a:br>
            <a:r>
              <a:rPr lang="en-US" altLang="zh-CN"/>
              <a:t>没有一句有营养的</a:t>
            </a:r>
            <a:br>
              <a:rPr lang="en-US" altLang="zh-CN"/>
            </a:br>
            <a:r>
              <a:rPr lang="en-US" altLang="zh-CN"/>
              <a:t>虚伪就是戏论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戏论就是</a:t>
            </a:r>
            <a:br>
              <a:rPr lang="en-US" altLang="zh-CN"/>
            </a:br>
            <a:r>
              <a:rPr lang="en-US" altLang="zh-CN"/>
              <a:t>无益于生死的</a:t>
            </a:r>
            <a:br>
              <a:rPr lang="en-US" altLang="zh-CN"/>
            </a:br>
            <a:r>
              <a:rPr lang="en-US" altLang="zh-CN"/>
              <a:t>跟生死没有关系</a:t>
            </a:r>
            <a:br>
              <a:rPr lang="en-US" altLang="zh-CN"/>
            </a:br>
            <a:r>
              <a:rPr lang="en-US" altLang="zh-CN"/>
              <a:t>跟解脱没有关系</a:t>
            </a:r>
            <a:br>
              <a:rPr lang="en-US" altLang="zh-CN"/>
            </a:br>
            <a:r>
              <a:rPr lang="en-US" altLang="zh-CN"/>
              <a:t>跟悟道也没关系</a:t>
            </a:r>
            <a:br>
              <a:rPr lang="en-US" altLang="zh-CN"/>
            </a:br>
            <a:r>
              <a:rPr lang="en-US" altLang="zh-CN"/>
              <a:t>叫做虚伪戏论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好 这句话是说</a:t>
            </a:r>
            <a:br>
              <a:rPr lang="en-US" altLang="zh-CN"/>
            </a:br>
            <a:r>
              <a:rPr lang="en-US" altLang="zh-CN"/>
              <a:t>也离于</a:t>
            </a:r>
            <a:br>
              <a:rPr lang="en-US" altLang="zh-CN"/>
            </a:br>
            <a:r>
              <a:rPr lang="en-US" altLang="zh-CN"/>
              <a:t>自心所现的</a:t>
            </a:r>
            <a:br>
              <a:rPr lang="en-US" altLang="zh-CN"/>
            </a:br>
            <a:r>
              <a:rPr lang="en-US" altLang="zh-CN"/>
              <a:t>生住灭的</a:t>
            </a:r>
            <a:br>
              <a:rPr lang="en-US" altLang="zh-CN"/>
            </a:br>
            <a:r>
              <a:rPr lang="en-US" altLang="zh-CN"/>
              <a:t>妄想分别虚伪</a:t>
            </a:r>
            <a:br>
              <a:rPr lang="en-US" altLang="zh-CN"/>
            </a:br>
            <a:r>
              <a:rPr lang="en-US" altLang="zh-CN"/>
              <a:t>所以前面</a:t>
            </a:r>
            <a:br>
              <a:rPr lang="en-US" altLang="zh-CN"/>
            </a:br>
            <a:r>
              <a:rPr lang="en-US" altLang="zh-CN"/>
              <a:t>叫做离外境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那么这一段</a:t>
            </a:r>
            <a:br>
              <a:rPr lang="en-US" altLang="zh-CN"/>
            </a:br>
            <a:r>
              <a:rPr lang="en-US" altLang="zh-CN"/>
              <a:t>也离于生住灭</a:t>
            </a:r>
            <a:br>
              <a:rPr lang="en-US" altLang="zh-CN"/>
            </a:br>
            <a:r>
              <a:rPr lang="en-US" altLang="zh-CN"/>
              <a:t>妄想虚伪</a:t>
            </a:r>
            <a:br>
              <a:rPr lang="en-US" altLang="zh-CN"/>
            </a:br>
            <a:r>
              <a:rPr lang="en-US" altLang="zh-CN"/>
              <a:t>也离心 </a:t>
            </a:r>
            <a:br>
              <a:rPr lang="en-US" altLang="zh-CN"/>
            </a:br>
            <a:r>
              <a:rPr lang="en-US" altLang="zh-CN"/>
              <a:t>唯心直进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“唯心直进”</a:t>
            </a:r>
            <a:br>
              <a:rPr lang="en-US" altLang="zh-CN"/>
            </a:br>
            <a:r>
              <a:rPr lang="en-US" altLang="zh-CN"/>
              <a:t>什么意思</a:t>
            </a:r>
            <a:br>
              <a:rPr lang="en-US" altLang="zh-CN"/>
            </a:br>
            <a:r>
              <a:rPr lang="en-US" altLang="zh-CN"/>
              <a:t>就是以如如不动</a:t>
            </a:r>
            <a:br>
              <a:rPr lang="en-US" altLang="zh-CN"/>
            </a:br>
            <a:r>
              <a:rPr lang="en-US" altLang="zh-CN"/>
              <a:t>无上之心来</a:t>
            </a:r>
            <a:br>
              <a:rPr lang="en-US" altLang="zh-CN"/>
            </a:br>
            <a:r>
              <a:rPr lang="en-US" altLang="zh-CN"/>
              <a:t>“直进”是什么</a:t>
            </a:r>
            <a:br>
              <a:rPr lang="en-US" altLang="zh-CN"/>
            </a:br>
            <a:r>
              <a:rPr lang="en-US" altLang="zh-CN"/>
              <a:t>直趣无上菩提</a:t>
            </a:r>
            <a:br>
              <a:rPr lang="en-US" altLang="zh-CN"/>
            </a:br>
            <a:r>
              <a:rPr lang="en-US" altLang="zh-CN"/>
              <a:t>直进就是直趣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唯心直进很重要的</a:t>
            </a:r>
            <a:br>
              <a:rPr lang="en-US" altLang="zh-CN"/>
            </a:br>
            <a:r>
              <a:rPr lang="en-US" altLang="zh-CN"/>
              <a:t>就是用如如不动的心性</a:t>
            </a:r>
            <a:br>
              <a:rPr lang="en-US" altLang="zh-CN"/>
            </a:br>
            <a:r>
              <a:rPr lang="en-US" altLang="zh-CN"/>
              <a:t>直趣无上大菩提</a:t>
            </a:r>
            <a:br>
              <a:rPr lang="en-US" altLang="zh-CN"/>
            </a:br>
            <a:r>
              <a:rPr lang="en-US" altLang="zh-CN"/>
              <a:t>意思就是这个</a:t>
            </a:r>
            <a:br>
              <a:rPr lang="en-US" altLang="zh-CN"/>
            </a:br>
            <a:r>
              <a:rPr lang="en-US" altLang="zh-CN"/>
              <a:t>就是最快的办法</a:t>
            </a:r>
            <a:br>
              <a:rPr lang="en-US" altLang="zh-CN"/>
            </a:br>
            <a:r>
              <a:rPr lang="en-US" altLang="zh-CN"/>
              <a:t>请问师父</a:t>
            </a:r>
            <a:br>
              <a:rPr lang="en-US" altLang="zh-CN"/>
            </a:br>
            <a:r>
              <a:rPr lang="en-US" altLang="zh-CN"/>
              <a:t>修行有什么最快的捷径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捷径就这个</a:t>
            </a:r>
            <a:br>
              <a:rPr lang="en-US" altLang="zh-CN"/>
            </a:br>
            <a:r>
              <a:rPr lang="en-US" altLang="zh-CN"/>
              <a:t>如如不动</a:t>
            </a:r>
            <a:br>
              <a:rPr lang="en-US" altLang="zh-CN"/>
            </a:br>
            <a:r>
              <a:rPr lang="en-US" altLang="zh-CN"/>
              <a:t>不取于相</a:t>
            </a:r>
            <a:br>
              <a:rPr lang="en-US" altLang="zh-CN"/>
            </a:br>
            <a:r>
              <a:rPr lang="en-US" altLang="zh-CN"/>
              <a:t>直趣无上菩提</a:t>
            </a:r>
            <a:br>
              <a:rPr lang="en-US" altLang="zh-CN"/>
            </a:br>
            <a:r>
              <a:rPr lang="en-US" altLang="zh-CN"/>
              <a:t>这个就是最快的修行法</a:t>
            </a:r>
            <a:br>
              <a:rPr lang="en-US" altLang="zh-CN"/>
            </a:br>
            <a:r>
              <a:rPr lang="en-US" altLang="zh-CN"/>
              <a:t>你今天万缘放得下</a:t>
            </a:r>
            <a:br>
              <a:rPr lang="en-US" altLang="zh-CN"/>
            </a:br>
            <a:r>
              <a:rPr lang="en-US" altLang="zh-CN"/>
              <a:t>你今天就是佛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还有一点点放不下</a:t>
            </a:r>
            <a:br>
              <a:rPr lang="en-US" altLang="zh-CN"/>
            </a:br>
            <a:r>
              <a:rPr lang="en-US" altLang="zh-CN"/>
              <a:t>那就扣掉几分</a:t>
            </a:r>
            <a:br>
              <a:rPr lang="en-US" altLang="zh-CN"/>
            </a:br>
            <a:r>
              <a:rPr lang="en-US" altLang="zh-CN"/>
              <a:t>如果你能以如如不动</a:t>
            </a:r>
            <a:br>
              <a:rPr lang="en-US" altLang="zh-CN"/>
            </a:br>
            <a:r>
              <a:rPr lang="en-US" altLang="zh-CN"/>
              <a:t>直趣如如不动的心性</a:t>
            </a:r>
            <a:br>
              <a:rPr lang="en-US" altLang="zh-CN"/>
            </a:br>
            <a:r>
              <a:rPr lang="en-US" altLang="zh-CN"/>
              <a:t>就直趣无上菩提</a:t>
            </a:r>
            <a:br>
              <a:rPr lang="en-US" altLang="zh-CN"/>
            </a:br>
            <a:r>
              <a:rPr lang="en-US" altLang="zh-CN"/>
              <a:t>观察无始虚伪过</a:t>
            </a:r>
            <a:br>
              <a:rPr lang="en-US" altLang="zh-CN"/>
            </a:br>
            <a:r>
              <a:rPr lang="en-US" altLang="zh-CN"/>
              <a:t>观察无始以来二障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烦恼障还有所知障</a:t>
            </a:r>
            <a:br>
              <a:rPr lang="en-US" altLang="zh-CN"/>
            </a:br>
            <a:r>
              <a:rPr lang="en-US" altLang="zh-CN"/>
              <a:t>这种虚伪之过</a:t>
            </a:r>
            <a:br>
              <a:rPr lang="en-US" altLang="zh-CN"/>
            </a:br>
            <a:r>
              <a:rPr lang="en-US" altLang="zh-CN"/>
              <a:t>“过”前面加一个“之”</a:t>
            </a:r>
            <a:br>
              <a:rPr lang="en-US" altLang="zh-CN"/>
            </a:br>
            <a:r>
              <a:rPr lang="en-US" altLang="zh-CN"/>
              <a:t>观察无始以来</a:t>
            </a:r>
            <a:br>
              <a:rPr lang="en-US" altLang="zh-CN"/>
            </a:br>
            <a:r>
              <a:rPr lang="en-US" altLang="zh-CN"/>
              <a:t>烦恼障和所知障</a:t>
            </a:r>
            <a:br>
              <a:rPr lang="en-US" altLang="zh-CN"/>
            </a:br>
            <a:r>
              <a:rPr lang="en-US" altLang="zh-CN"/>
              <a:t>虚伪的过错</a:t>
            </a:r>
            <a:br>
              <a:rPr lang="en-US" altLang="zh-CN"/>
            </a:br>
            <a:r>
              <a:rPr lang="en-US" altLang="zh-CN"/>
              <a:t>完全来自于一颗无明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就是八识田中的</a:t>
            </a:r>
            <a:br>
              <a:rPr lang="en-US" altLang="zh-CN"/>
            </a:br>
            <a:r>
              <a:rPr lang="en-US" altLang="zh-CN"/>
              <a:t>妄想习气为因</a:t>
            </a:r>
            <a:br>
              <a:rPr lang="en-US" altLang="zh-CN"/>
            </a:br>
            <a:r>
              <a:rPr lang="en-US" altLang="zh-CN"/>
              <a:t>妄想习气</a:t>
            </a:r>
            <a:br>
              <a:rPr lang="en-US" altLang="zh-CN"/>
            </a:br>
            <a:r>
              <a:rPr lang="en-US" altLang="zh-CN"/>
              <a:t>为因怎么样</a:t>
            </a:r>
            <a:br>
              <a:rPr lang="en-US" altLang="zh-CN"/>
            </a:br>
            <a:r>
              <a:rPr lang="en-US" altLang="zh-CN"/>
              <a:t>就变成有种种</a:t>
            </a:r>
            <a:br>
              <a:rPr lang="en-US" altLang="zh-CN"/>
            </a:br>
            <a:r>
              <a:rPr lang="en-US" altLang="zh-CN"/>
              <a:t>三有的境界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那么这个思惟</a:t>
            </a:r>
            <a:br>
              <a:rPr lang="en-US" altLang="zh-CN"/>
            </a:br>
            <a:r>
              <a:rPr lang="en-US" altLang="zh-CN"/>
              <a:t>当然就是一种妄心</a:t>
            </a:r>
            <a:br>
              <a:rPr lang="en-US" altLang="zh-CN"/>
            </a:br>
            <a:r>
              <a:rPr lang="en-US" altLang="zh-CN"/>
              <a:t>三有思惟无所有</a:t>
            </a:r>
            <a:br>
              <a:rPr lang="en-US" altLang="zh-CN"/>
            </a:br>
            <a:r>
              <a:rPr lang="en-US" altLang="zh-CN"/>
              <a:t>三有就有三有之境</a:t>
            </a:r>
            <a:br>
              <a:rPr lang="en-US" altLang="zh-CN"/>
            </a:br>
            <a:r>
              <a:rPr lang="en-US" altLang="zh-CN"/>
              <a:t>思惟就是妄心</a:t>
            </a:r>
            <a:br>
              <a:rPr lang="en-US" altLang="zh-CN"/>
            </a:br>
            <a:r>
              <a:rPr lang="en-US" altLang="zh-CN"/>
              <a:t>了解三界</a:t>
            </a:r>
            <a:br>
              <a:rPr lang="en-US" altLang="zh-CN"/>
            </a:br>
            <a:r>
              <a:rPr lang="en-US" altLang="zh-CN"/>
              <a:t>还有妄心都不可得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叫做空无所有</a:t>
            </a:r>
            <a:br>
              <a:rPr lang="en-US" altLang="zh-CN"/>
            </a:br>
            <a:r>
              <a:rPr lang="en-US" altLang="zh-CN"/>
              <a:t>因为万法空无自性 </a:t>
            </a:r>
            <a:br>
              <a:rPr lang="en-US" altLang="zh-CN"/>
            </a:br>
            <a:r>
              <a:rPr lang="en-US" altLang="zh-CN"/>
              <a:t>以达到佛地</a:t>
            </a:r>
            <a:br>
              <a:rPr lang="en-US" altLang="zh-CN"/>
            </a:br>
            <a:r>
              <a:rPr lang="en-US" altLang="zh-CN"/>
              <a:t>因为佛证得到二空</a:t>
            </a:r>
            <a:br>
              <a:rPr lang="en-US" altLang="zh-CN"/>
            </a:br>
            <a:r>
              <a:rPr lang="en-US" altLang="zh-CN"/>
              <a:t>我空还有法空</a:t>
            </a:r>
            <a:br>
              <a:rPr lang="en-US" altLang="zh-CN"/>
            </a:br>
            <a:r>
              <a:rPr lang="en-US" altLang="zh-CN"/>
              <a:t>以达到佛证二空之地</a:t>
            </a:r>
            <a:br>
              <a:rPr lang="en-US" altLang="zh-CN"/>
            </a:br>
            <a:r>
              <a:rPr lang="en-US" altLang="zh-CN"/>
              <a:t>入于一切法无生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无生就是无灭</a:t>
            </a:r>
            <a:br>
              <a:rPr lang="en-US" altLang="zh-CN"/>
            </a:br>
            <a:r>
              <a:rPr lang="en-US" altLang="zh-CN"/>
              <a:t>无生后面接一个灭</a:t>
            </a:r>
            <a:br>
              <a:rPr lang="en-US" altLang="zh-CN"/>
            </a:br>
            <a:r>
              <a:rPr lang="en-US" altLang="zh-CN"/>
              <a:t>无生灭处</a:t>
            </a:r>
            <a:br>
              <a:rPr lang="en-US" altLang="zh-CN"/>
            </a:br>
            <a:r>
              <a:rPr lang="en-US" altLang="zh-CN"/>
              <a:t>你看到无生</a:t>
            </a:r>
            <a:br>
              <a:rPr lang="en-US" altLang="zh-CN"/>
            </a:br>
            <a:r>
              <a:rPr lang="en-US" altLang="zh-CN"/>
              <a:t>好像一切法无生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当体即空</a:t>
            </a:r>
            <a:br>
              <a:rPr lang="en-US" altLang="zh-CN"/>
            </a:br>
            <a:r>
              <a:rPr lang="en-US" altLang="zh-CN"/>
              <a:t>不是</a:t>
            </a:r>
            <a:br>
              <a:rPr lang="en-US" altLang="zh-CN"/>
            </a:br>
            <a:r>
              <a:rPr lang="en-US" altLang="zh-CN"/>
              <a:t>无生灭处</a:t>
            </a:r>
            <a:br>
              <a:rPr lang="en-US" altLang="zh-CN"/>
            </a:br>
            <a:r>
              <a:rPr lang="en-US" altLang="zh-CN"/>
              <a:t>简单讲就是</a:t>
            </a:r>
            <a:br>
              <a:rPr lang="en-US" altLang="zh-CN"/>
            </a:br>
            <a:r>
              <a:rPr lang="en-US" altLang="zh-CN"/>
              <a:t>已达到佛所证得</a:t>
            </a:r>
            <a:br>
              <a:rPr lang="en-US" altLang="zh-CN"/>
            </a:br>
            <a:r>
              <a:rPr lang="en-US" altLang="zh-CN"/>
              <a:t>法空 我空 </a:t>
            </a:r>
            <a:br>
              <a:rPr lang="en-US" altLang="zh-CN"/>
            </a:br>
            <a:r>
              <a:rPr lang="en-US" altLang="zh-CN"/>
              <a:t>毕竟空寂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而入于无生灭处</a:t>
            </a:r>
            <a:br>
              <a:rPr lang="en-US" altLang="zh-CN"/>
            </a:br>
            <a:r>
              <a:rPr lang="en-US" altLang="zh-CN"/>
              <a:t>到自觉圣趣</a:t>
            </a:r>
            <a:br>
              <a:rPr lang="en-US" altLang="zh-CN"/>
            </a:br>
            <a:r>
              <a:rPr lang="en-US" altLang="zh-CN"/>
              <a:t>自觉圣趣</a:t>
            </a:r>
            <a:br>
              <a:rPr lang="en-US" altLang="zh-CN"/>
            </a:br>
            <a:r>
              <a:rPr lang="en-US" altLang="zh-CN"/>
              <a:t>到自觉圣趣</a:t>
            </a:r>
            <a:br>
              <a:rPr lang="en-US" altLang="zh-CN"/>
            </a:br>
            <a:r>
              <a:rPr lang="en-US" altLang="zh-CN"/>
              <a:t>怎么样</a:t>
            </a:r>
            <a:br>
              <a:rPr lang="en-US" altLang="zh-CN"/>
            </a:br>
            <a:r>
              <a:rPr lang="en-US" altLang="zh-CN"/>
              <a:t>就了悟了如来藏 清净心</a:t>
            </a:r>
            <a:br>
              <a:rPr lang="en-US" altLang="zh-CN"/>
            </a:br>
            <a:r>
              <a:rPr lang="en-US" altLang="zh-CN"/>
              <a:t>就自心自在无碍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怎么样叫做</a:t>
            </a:r>
            <a:br>
              <a:rPr lang="en-US" altLang="zh-CN"/>
            </a:br>
            <a:r>
              <a:rPr lang="en-US" altLang="zh-CN"/>
              <a:t>自心自在呢</a:t>
            </a:r>
            <a:br>
              <a:rPr lang="en-US" altLang="zh-CN"/>
            </a:br>
            <a:r>
              <a:rPr lang="en-US" altLang="zh-CN"/>
              <a:t>就是清净心</a:t>
            </a:r>
            <a:br>
              <a:rPr lang="en-US" altLang="zh-CN"/>
            </a:br>
            <a:r>
              <a:rPr lang="en-US" altLang="zh-CN"/>
              <a:t>如来藏性</a:t>
            </a:r>
            <a:br>
              <a:rPr lang="en-US" altLang="zh-CN"/>
            </a:br>
            <a:r>
              <a:rPr lang="en-US" altLang="zh-CN"/>
              <a:t>本自</a:t>
            </a:r>
            <a:br>
              <a:rPr lang="en-US" altLang="zh-CN"/>
            </a:br>
            <a:r>
              <a:rPr lang="en-US" altLang="zh-CN"/>
              <a:t>就清净心</a:t>
            </a:r>
            <a:br>
              <a:rPr lang="en-US" altLang="zh-CN"/>
            </a:br>
            <a:r>
              <a:rPr lang="en-US" altLang="zh-CN"/>
              <a:t>就无碍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到无作的无开发行</a:t>
            </a:r>
            <a:br>
              <a:rPr lang="en-US" altLang="zh-CN"/>
            </a:br>
            <a:r>
              <a:rPr lang="en-US" altLang="zh-CN"/>
              <a:t>无作就是真如心</a:t>
            </a:r>
            <a:br>
              <a:rPr lang="en-US" altLang="zh-CN"/>
            </a:br>
            <a:r>
              <a:rPr lang="en-US" altLang="zh-CN"/>
              <a:t>无开发就是</a:t>
            </a:r>
            <a:br>
              <a:rPr lang="en-US" altLang="zh-CN"/>
            </a:br>
            <a:r>
              <a:rPr lang="en-US" altLang="zh-CN"/>
              <a:t>不是刻意的造作</a:t>
            </a:r>
            <a:br>
              <a:rPr lang="en-US" altLang="zh-CN"/>
            </a:br>
            <a:r>
              <a:rPr lang="en-US" altLang="zh-CN"/>
              <a:t>叫做 无开发</a:t>
            </a:r>
            <a:br>
              <a:rPr lang="en-US" altLang="zh-CN"/>
            </a:br>
            <a:r>
              <a:rPr lang="en-US" altLang="zh-CN"/>
              <a:t>识心分别</a:t>
            </a:r>
            <a:br>
              <a:rPr lang="en-US" altLang="zh-CN"/>
            </a:br>
            <a:r>
              <a:rPr lang="en-US" altLang="zh-CN"/>
              <a:t>叫做开发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无开发就是</a:t>
            </a:r>
            <a:br>
              <a:rPr lang="en-US" altLang="zh-CN"/>
            </a:br>
            <a:r>
              <a:rPr lang="en-US" altLang="zh-CN"/>
              <a:t>不是</a:t>
            </a:r>
            <a:br>
              <a:rPr lang="en-US" altLang="zh-CN"/>
            </a:br>
            <a:r>
              <a:rPr lang="en-US" altLang="zh-CN"/>
              <a:t>用识心分别</a:t>
            </a:r>
            <a:br>
              <a:rPr lang="en-US" altLang="zh-CN"/>
            </a:br>
            <a:r>
              <a:rPr lang="en-US" altLang="zh-CN"/>
              <a:t>去开发的</a:t>
            </a:r>
            <a:br>
              <a:rPr lang="en-US" altLang="zh-CN"/>
            </a:br>
            <a:r>
              <a:rPr lang="en-US" altLang="zh-CN"/>
              <a:t>叫做无作行</a:t>
            </a:r>
            <a:br>
              <a:rPr lang="en-US" altLang="zh-CN"/>
            </a:br>
            <a:r>
              <a:rPr lang="en-US" altLang="zh-CN"/>
              <a:t>它就像</a:t>
            </a:r>
            <a:br>
              <a:rPr lang="en-US" altLang="zh-CN"/>
            </a:br>
            <a:r>
              <a:rPr lang="en-US" altLang="zh-CN"/>
              <a:t>一颗摩尼宝珠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胡来胡现</a:t>
            </a:r>
            <a:br>
              <a:rPr lang="en-US" altLang="zh-CN"/>
            </a:br>
            <a:r>
              <a:rPr lang="en-US" altLang="zh-CN"/>
              <a:t>汉来汉现</a:t>
            </a:r>
            <a:br>
              <a:rPr lang="en-US" altLang="zh-CN"/>
            </a:br>
            <a:r>
              <a:rPr lang="en-US" altLang="zh-CN"/>
              <a:t>看你红色的</a:t>
            </a:r>
            <a:br>
              <a:rPr lang="en-US" altLang="zh-CN"/>
            </a:br>
            <a:r>
              <a:rPr lang="en-US" altLang="zh-CN"/>
              <a:t>现红色</a:t>
            </a:r>
            <a:br>
              <a:rPr lang="en-US" altLang="zh-CN"/>
            </a:br>
            <a:r>
              <a:rPr lang="en-US" altLang="zh-CN"/>
              <a:t>白色现白色的</a:t>
            </a:r>
            <a:br>
              <a:rPr lang="en-US" altLang="zh-CN"/>
            </a:br>
            <a:r>
              <a:rPr lang="en-US" altLang="zh-CN"/>
              <a:t>黑色现黑色的</a:t>
            </a:r>
            <a:br>
              <a:rPr lang="en-US" altLang="zh-CN"/>
            </a:br>
            <a:r>
              <a:rPr lang="en-US" altLang="zh-CN"/>
              <a:t>随着众色而显现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就像一颗</a:t>
            </a:r>
            <a:br>
              <a:rPr lang="en-US" altLang="zh-CN"/>
            </a:br>
            <a:r>
              <a:rPr lang="en-US" altLang="zh-CN"/>
              <a:t>摩尼宝珠</a:t>
            </a:r>
            <a:br>
              <a:rPr lang="en-US" altLang="zh-CN"/>
            </a:br>
            <a:r>
              <a:rPr lang="en-US" altLang="zh-CN"/>
              <a:t>众生的心行</a:t>
            </a:r>
            <a:br>
              <a:rPr lang="en-US" altLang="zh-CN"/>
            </a:br>
            <a:r>
              <a:rPr lang="en-US" altLang="zh-CN"/>
              <a:t>随入众生怎么样</a:t>
            </a:r>
            <a:br>
              <a:rPr lang="en-US" altLang="zh-CN"/>
            </a:br>
            <a:r>
              <a:rPr lang="en-US" altLang="zh-CN"/>
              <a:t>因为众生欲还有愿</a:t>
            </a:r>
            <a:br>
              <a:rPr lang="en-US" altLang="zh-CN"/>
            </a:br>
            <a:r>
              <a:rPr lang="en-US" altLang="zh-CN"/>
              <a:t>各个有无量的差别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但是欲还有愿</a:t>
            </a:r>
            <a:br>
              <a:rPr lang="en-US" altLang="zh-CN"/>
            </a:br>
            <a:r>
              <a:rPr lang="en-US" altLang="zh-CN"/>
              <a:t>有无量的差别</a:t>
            </a:r>
            <a:br>
              <a:rPr lang="en-US" altLang="zh-CN"/>
            </a:br>
            <a:r>
              <a:rPr lang="en-US" altLang="zh-CN"/>
              <a:t>有的众生</a:t>
            </a:r>
            <a:br>
              <a:rPr lang="en-US" altLang="zh-CN"/>
            </a:br>
            <a:r>
              <a:rPr lang="en-US" altLang="zh-CN"/>
              <a:t>所要的法不太一样</a:t>
            </a:r>
            <a:br>
              <a:rPr lang="en-US" altLang="zh-CN"/>
            </a:br>
            <a:r>
              <a:rPr lang="en-US" altLang="zh-CN"/>
              <a:t>随入众生微细之心</a:t>
            </a:r>
            <a:br>
              <a:rPr lang="en-US" altLang="zh-CN"/>
            </a:br>
            <a:r>
              <a:rPr lang="en-US" altLang="zh-CN"/>
              <a:t>意思就是</a:t>
            </a:r>
            <a:br>
              <a:rPr lang="en-US" altLang="zh-CN"/>
            </a:br>
            <a:r>
              <a:rPr lang="en-US" altLang="zh-CN"/>
              <a:t>众生之心行差别非常地多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如果有证量的</a:t>
            </a:r>
            <a:br>
              <a:rPr lang="en-US" altLang="zh-CN"/>
            </a:br>
            <a:r>
              <a:rPr lang="en-US" altLang="zh-CN"/>
              <a:t>到无开发行</a:t>
            </a:r>
            <a:br>
              <a:rPr lang="en-US" altLang="zh-CN"/>
            </a:br>
            <a:r>
              <a:rPr lang="en-US" altLang="zh-CN"/>
              <a:t>就会像摩尼宝珠</a:t>
            </a:r>
            <a:br>
              <a:rPr lang="en-US" altLang="zh-CN"/>
            </a:br>
            <a:r>
              <a:rPr lang="en-US" altLang="zh-CN"/>
              <a:t>随众生</a:t>
            </a:r>
            <a:br>
              <a:rPr lang="en-US" altLang="zh-CN"/>
            </a:br>
            <a:r>
              <a:rPr lang="en-US" altLang="zh-CN"/>
              <a:t>随种种颜色</a:t>
            </a:r>
            <a:br>
              <a:rPr lang="en-US" altLang="zh-CN"/>
            </a:br>
            <a:r>
              <a:rPr lang="en-US" altLang="zh-CN"/>
              <a:t>就是随众生的心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随入众生的心</a:t>
            </a:r>
            <a:br>
              <a:rPr lang="en-US" altLang="zh-CN"/>
            </a:br>
            <a:r>
              <a:rPr lang="en-US" altLang="zh-CN"/>
              <a:t>他有种种的欲望希求</a:t>
            </a:r>
            <a:br>
              <a:rPr lang="en-US" altLang="zh-CN"/>
            </a:br>
            <a:r>
              <a:rPr lang="en-US" altLang="zh-CN"/>
              <a:t>怎么样</a:t>
            </a:r>
            <a:br>
              <a:rPr lang="en-US" altLang="zh-CN"/>
            </a:br>
            <a:r>
              <a:rPr lang="en-US" altLang="zh-CN"/>
              <a:t>无量的差别</a:t>
            </a:r>
            <a:br>
              <a:rPr lang="en-US" altLang="zh-CN"/>
            </a:br>
            <a:r>
              <a:rPr lang="en-US" altLang="zh-CN"/>
              <a:t>只有证得如来的智慧</a:t>
            </a:r>
            <a:br>
              <a:rPr lang="en-US" altLang="zh-CN"/>
            </a:br>
            <a:r>
              <a:rPr lang="en-US" altLang="zh-CN"/>
              <a:t>能了知众生的微细的心</a:t>
            </a:r>
            <a:br>
              <a:rPr lang="en-US" altLang="zh-CN"/>
            </a:br>
            <a:r>
              <a:rPr lang="en-US" altLang="zh-CN"/>
              <a:t>就随入众生微细之心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因为众生微细的心很难观察</a:t>
            </a:r>
            <a:br>
              <a:rPr lang="en-US" altLang="zh-CN"/>
            </a:br>
            <a:r>
              <a:rPr lang="en-US" altLang="zh-CN"/>
              <a:t>也唯证</a:t>
            </a:r>
            <a:br>
              <a:rPr lang="en-US" altLang="zh-CN"/>
            </a:br>
            <a:r>
              <a:rPr lang="en-US" altLang="zh-CN"/>
              <a:t>唯有证量的人</a:t>
            </a:r>
            <a:br>
              <a:rPr lang="en-US" altLang="zh-CN"/>
            </a:br>
            <a:r>
              <a:rPr lang="en-US" altLang="zh-CN"/>
              <a:t>唯有证量的如来的智慧</a:t>
            </a:r>
            <a:br>
              <a:rPr lang="en-US" altLang="zh-CN"/>
            </a:br>
            <a:r>
              <a:rPr lang="en-US" altLang="zh-CN"/>
              <a:t>能了知众生这个微细</a:t>
            </a:r>
            <a:br>
              <a:rPr lang="en-US" altLang="zh-CN"/>
            </a:br>
            <a:r>
              <a:rPr lang="en-US" altLang="zh-CN"/>
              <a:t>难观察的心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因为这样</a:t>
            </a:r>
            <a:br>
              <a:rPr lang="en-US" altLang="zh-CN"/>
            </a:br>
            <a:r>
              <a:rPr lang="en-US" altLang="zh-CN"/>
              <a:t>微细难观察的心</a:t>
            </a:r>
            <a:br>
              <a:rPr lang="en-US" altLang="zh-CN"/>
            </a:br>
            <a:r>
              <a:rPr lang="en-US" altLang="zh-CN"/>
              <a:t>你才能够方便普度他 </a:t>
            </a:r>
            <a:br>
              <a:rPr lang="en-US" altLang="zh-CN"/>
            </a:br>
            <a:r>
              <a:rPr lang="en-US" altLang="zh-CN"/>
              <a:t>所以 如来而以化身</a:t>
            </a:r>
            <a:br>
              <a:rPr lang="en-US" altLang="zh-CN"/>
            </a:br>
            <a:r>
              <a:rPr lang="en-US" altLang="zh-CN"/>
              <a:t>为什么不用报身呢</a:t>
            </a:r>
            <a:br>
              <a:rPr lang="en-US" altLang="zh-CN"/>
            </a:br>
            <a:r>
              <a:rPr lang="en-US" altLang="zh-CN"/>
              <a:t>因为众生不是</a:t>
            </a:r>
            <a:br>
              <a:rPr lang="en-US" altLang="zh-CN"/>
            </a:br>
            <a:r>
              <a:rPr lang="en-US" altLang="zh-CN"/>
              <a:t>度这个法身大士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十地菩萨</a:t>
            </a:r>
            <a:br>
              <a:rPr lang="en-US" altLang="zh-CN"/>
            </a:br>
            <a:r>
              <a:rPr lang="en-US" altLang="zh-CN"/>
              <a:t>不用法身度</a:t>
            </a:r>
            <a:br>
              <a:rPr lang="en-US" altLang="zh-CN"/>
            </a:br>
            <a:r>
              <a:rPr lang="en-US" altLang="zh-CN"/>
              <a:t>不用报身度</a:t>
            </a:r>
            <a:br>
              <a:rPr lang="en-US" altLang="zh-CN"/>
            </a:br>
            <a:r>
              <a:rPr lang="en-US" altLang="zh-CN"/>
              <a:t>用化身 怎么样</a:t>
            </a:r>
            <a:br>
              <a:rPr lang="en-US" altLang="zh-CN"/>
            </a:br>
            <a:r>
              <a:rPr lang="en-US" altLang="zh-CN"/>
              <a:t>随心量度</a:t>
            </a:r>
            <a:br>
              <a:rPr lang="en-US" altLang="zh-CN"/>
            </a:br>
            <a:r>
              <a:rPr lang="en-US" altLang="zh-CN"/>
              <a:t>随就是随众生心</a:t>
            </a:r>
            <a:br>
              <a:rPr lang="en-US" altLang="zh-CN"/>
            </a:br>
            <a:r>
              <a:rPr lang="en-US" altLang="zh-CN"/>
              <a:t>随根器有大有小有深有浅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随心量度就是</a:t>
            </a:r>
            <a:br>
              <a:rPr lang="en-US" altLang="zh-CN"/>
            </a:br>
            <a:r>
              <a:rPr lang="en-US" altLang="zh-CN"/>
              <a:t>随众生心</a:t>
            </a:r>
            <a:br>
              <a:rPr lang="en-US" altLang="zh-CN"/>
            </a:br>
            <a:r>
              <a:rPr lang="en-US" altLang="zh-CN"/>
              <a:t>而说无量的度门</a:t>
            </a:r>
            <a:br>
              <a:rPr lang="en-US" altLang="zh-CN"/>
            </a:br>
            <a:r>
              <a:rPr lang="en-US" altLang="zh-CN"/>
              <a:t>度门有行</a:t>
            </a:r>
            <a:br>
              <a:rPr lang="en-US" altLang="zh-CN"/>
            </a:br>
            <a:r>
              <a:rPr lang="en-US" altLang="zh-CN"/>
              <a:t>大根器讲大法</a:t>
            </a:r>
            <a:br>
              <a:rPr lang="en-US" altLang="zh-CN"/>
            </a:br>
            <a:r>
              <a:rPr lang="en-US" altLang="zh-CN"/>
              <a:t>小根器就讲小法</a:t>
            </a:r>
            <a:br>
              <a:rPr lang="en-US" altLang="zh-CN"/>
            </a:br>
            <a:r>
              <a:rPr lang="en-US" altLang="zh-CN"/>
              <a:t>无量度门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这度门最多</a:t>
            </a:r>
            <a:br>
              <a:rPr lang="en-US" altLang="zh-CN"/>
            </a:br>
            <a:r>
              <a:rPr lang="en-US" altLang="zh-CN"/>
              <a:t>就是分大还有小</a:t>
            </a:r>
            <a:br>
              <a:rPr lang="en-US" altLang="zh-CN"/>
            </a:br>
            <a:r>
              <a:rPr lang="en-US" altLang="zh-CN"/>
              <a:t>大小无量的度门</a:t>
            </a:r>
            <a:br>
              <a:rPr lang="en-US" altLang="zh-CN"/>
            </a:br>
            <a:r>
              <a:rPr lang="en-US" altLang="zh-CN"/>
              <a:t>整句的意思</a:t>
            </a:r>
            <a:br>
              <a:rPr lang="en-US" altLang="zh-CN"/>
            </a:br>
            <a:r>
              <a:rPr lang="en-US" altLang="zh-CN"/>
              <a:t>众生之心行怎么样</a:t>
            </a:r>
            <a:br>
              <a:rPr lang="en-US" altLang="zh-CN"/>
            </a:br>
            <a:r>
              <a:rPr lang="en-US" altLang="zh-CN"/>
              <a:t>因为达到了自觉圣智以后呢</a:t>
            </a:r>
            <a:br>
              <a:rPr lang="en-US" altLang="zh-CN"/>
            </a:br>
            <a:r>
              <a:rPr lang="en-US" altLang="zh-CN"/>
              <a:t>得到自心自在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到无作无功用开发</a:t>
            </a:r>
            <a:br>
              <a:rPr lang="en-US" altLang="zh-CN"/>
            </a:br>
            <a:r>
              <a:rPr lang="en-US" altLang="zh-CN"/>
              <a:t>就像摩尼宝珠</a:t>
            </a:r>
            <a:br>
              <a:rPr lang="en-US" altLang="zh-CN"/>
            </a:br>
            <a:r>
              <a:rPr lang="en-US" altLang="zh-CN"/>
              <a:t>随众色而显现</a:t>
            </a:r>
            <a:br>
              <a:rPr lang="en-US" altLang="zh-CN"/>
            </a:br>
            <a:r>
              <a:rPr lang="en-US" altLang="zh-CN"/>
              <a:t>众生的心</a:t>
            </a:r>
            <a:br>
              <a:rPr lang="en-US" altLang="zh-CN"/>
            </a:br>
            <a:r>
              <a:rPr lang="en-US" altLang="zh-CN"/>
              <a:t>也是这样子的</a:t>
            </a:r>
            <a:br>
              <a:rPr lang="en-US" altLang="zh-CN"/>
            </a:br>
            <a:r>
              <a:rPr lang="en-US" altLang="zh-CN"/>
              <a:t>诸佛如来有证量</a:t>
            </a:r>
            <a:br>
              <a:rPr lang="en-US" altLang="zh-CN"/>
            </a:br>
            <a:r>
              <a:rPr lang="en-US" altLang="zh-CN"/>
              <a:t>就会随众生种种的意愿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种种的欲望</a:t>
            </a:r>
            <a:br>
              <a:rPr lang="en-US" altLang="zh-CN"/>
            </a:br>
            <a:r>
              <a:rPr lang="en-US" altLang="zh-CN"/>
              <a:t>种种的意愿</a:t>
            </a:r>
            <a:br>
              <a:rPr lang="en-US" altLang="zh-CN"/>
            </a:br>
            <a:r>
              <a:rPr lang="en-US" altLang="zh-CN"/>
              <a:t>有无量的差别</a:t>
            </a:r>
            <a:br>
              <a:rPr lang="en-US" altLang="zh-CN"/>
            </a:br>
            <a:r>
              <a:rPr lang="en-US" altLang="zh-CN"/>
              <a:t>证得如来智慧</a:t>
            </a:r>
            <a:br>
              <a:rPr lang="en-US" altLang="zh-CN"/>
            </a:br>
            <a:r>
              <a:rPr lang="en-US" altLang="zh-CN"/>
              <a:t>能了知众生</a:t>
            </a:r>
            <a:br>
              <a:rPr lang="en-US" altLang="zh-CN"/>
            </a:br>
            <a:r>
              <a:rPr lang="en-US" altLang="zh-CN"/>
              <a:t>微细难观察的心</a:t>
            </a:r>
            <a:br>
              <a:rPr lang="en-US" altLang="zh-CN"/>
            </a:br>
            <a:r>
              <a:rPr lang="en-US" altLang="zh-CN"/>
              <a:t>唯佛能照 照见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如来用这个化身</a:t>
            </a:r>
            <a:br>
              <a:rPr lang="en-US" altLang="zh-CN"/>
            </a:br>
            <a:r>
              <a:rPr lang="en-US" altLang="zh-CN"/>
              <a:t>随众生心</a:t>
            </a:r>
            <a:br>
              <a:rPr lang="en-US" altLang="zh-CN"/>
            </a:br>
            <a:r>
              <a:rPr lang="en-US" altLang="zh-CN"/>
              <a:t>说无量大小的度门</a:t>
            </a:r>
            <a:br>
              <a:rPr lang="en-US" altLang="zh-CN"/>
            </a:br>
            <a:r>
              <a:rPr lang="en-US" altLang="zh-CN"/>
              <a:t>诸地渐次</a:t>
            </a:r>
            <a:br>
              <a:rPr lang="en-US" altLang="zh-CN"/>
            </a:br>
            <a:r>
              <a:rPr lang="en-US" altLang="zh-CN"/>
              <a:t>为什么用化身</a:t>
            </a:r>
            <a:br>
              <a:rPr lang="en-US" altLang="zh-CN"/>
            </a:br>
            <a:r>
              <a:rPr lang="en-US" altLang="zh-CN"/>
              <a:t>他就是有渐次的</a:t>
            </a:r>
            <a:br>
              <a:rPr lang="en-US" altLang="zh-CN"/>
            </a:br>
            <a:r>
              <a:rPr lang="en-US" altLang="zh-CN"/>
              <a:t>不是圆顿的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诸地有渐次的</a:t>
            </a:r>
            <a:br>
              <a:rPr lang="en-US" altLang="zh-CN"/>
            </a:br>
            <a:r>
              <a:rPr lang="en-US" altLang="zh-CN"/>
              <a:t>相续建立</a:t>
            </a:r>
            <a:br>
              <a:rPr lang="en-US" altLang="zh-CN"/>
            </a:br>
            <a:r>
              <a:rPr lang="en-US" altLang="zh-CN"/>
              <a:t>为什么</a:t>
            </a:r>
            <a:br>
              <a:rPr lang="en-US" altLang="zh-CN"/>
            </a:br>
            <a:r>
              <a:rPr lang="en-US" altLang="zh-CN"/>
              <a:t>相续建立</a:t>
            </a:r>
            <a:br>
              <a:rPr lang="en-US" altLang="zh-CN"/>
            </a:br>
            <a:r>
              <a:rPr lang="en-US" altLang="zh-CN"/>
              <a:t>简单讲</a:t>
            </a:r>
            <a:br>
              <a:rPr lang="en-US" altLang="zh-CN"/>
            </a:br>
            <a:r>
              <a:rPr lang="en-US" altLang="zh-CN"/>
              <a:t>根器</a:t>
            </a:r>
            <a:br>
              <a:rPr lang="en-US" altLang="zh-CN"/>
            </a:br>
            <a:r>
              <a:rPr lang="en-US" altLang="zh-CN"/>
              <a:t>还不够成熟 </a:t>
            </a:r>
            <a:br>
              <a:rPr lang="en-US" altLang="zh-CN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4632</Words>
  <Application>WPS 演示</Application>
  <PresentationFormat>自定义</PresentationFormat>
  <Paragraphs>218</Paragraphs>
  <Slides>101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101</vt:i4>
      </vt:variant>
    </vt:vector>
  </HeadingPairs>
  <TitlesOfParts>
    <vt:vector size="110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楞伽经（53） 慧律法师 讲座 摘要</vt:lpstr>
      <vt:lpstr>爸爸妈妈就吃素 海陆空都吃过了 没有东西执著了 五十岁你就快当奶奶了 有的四十几岁 就当奶奶了 或者当爷爷了 </vt:lpstr>
      <vt:lpstr>那还有什么东西 可以执著的 论经济来讲的话 有的人 如果经济不好 那就比较麻烦 </vt:lpstr>
      <vt:lpstr>那经济过得去的 那你还要烦恼什么 你讲一个可以值得 让你罣碍的地方 给我听听 儿女也长大独立了 经济也没困难 </vt:lpstr>
      <vt:lpstr>日子过得去啦 是不是 再来 你几岁 五十了 超过五十了 五十五你再想想看 </vt:lpstr>
      <vt:lpstr>用八十来 扣掉你五十五 剩下二十五年 如果你是六十岁 八十扣掉六十 剩下二十年 </vt:lpstr>
      <vt:lpstr>你想想二十岁 是一刹那就过了 讲堂一建立起来 一九八九建立到现在 二十几年了 一刹那之间 </vt:lpstr>
      <vt:lpstr>师父六十岁了 来日不长 真的 就是这么快 生死来得 比你想像的更快 </vt:lpstr>
      <vt:lpstr>那么 如果你没有警觉心 警惕心的话 那你白来 讲堂上课了 所以 那个警惕心要很强 </vt:lpstr>
      <vt:lpstr>所以早课要做 晚课要做 我们先用 凡夫的方式来修行 来勉励自己 要持咒念佛 要拜佛诵经 </vt:lpstr>
      <vt:lpstr>然后讲堂的 课程要参加 这样有一个 共同的 约束的力道 那么修行 就很容易成就 </vt:lpstr>
      <vt:lpstr>菩萨八地前 有生相 有生就有灭 那么菩萨入八地后 就舍离了彼生相 以及所作的 种种因缘法的方便 </vt:lpstr>
      <vt:lpstr>入于无生 就是入于无所作 无作的意思 那么到了等觉菩萨的 金刚喻定 就顿断了 生相无明 </vt:lpstr>
      <vt:lpstr>就顿断了 最后一分的 俱生无明 随着真如法性 证入了如来法身 以始觉智随 入于内如外如之本觉 </vt:lpstr>
      <vt:lpstr>如如不动的 本觉会起种种的 神通变化 这神通 自在无碍 来广度众生 用什么心 </vt:lpstr>
      <vt:lpstr>用大慈大悲的心 无量的善巧方便 皆悉具足以为庄严 菩萨以度众以为庄严 而且度众以平等心 入一切的佛界刹土</vt:lpstr>
      <vt:lpstr>广度有缘的众生 同时也进入 外道邪魔之处 入于外道邪魔之处 等化不二 佛子魔子统统要度 平等心度 </vt:lpstr>
      <vt:lpstr>但是这些施作 统统出自于 一颗真如无作之心 所以它离第八意识的心 离第七意识的意 也离第六意识的意识 </vt:lpstr>
      <vt:lpstr>是菩萨 渐次转粗为细身 得如来无上妙色身 无上妙色身 所以 今天我们得到 会大小便的色身 </vt:lpstr>
      <vt:lpstr>简单讲这里 不是 我们应当得的 我们有更无上的 妙色身在 等着我们  </vt:lpstr>
      <vt:lpstr>“舍离彼生所作方便” 在八地前仍有生相 既有生相 便有所作方便 入于八地后 便渐渐“舍离” 有“生”相 </vt:lpstr>
      <vt:lpstr>及有“所作” 之“方便” 而入于无生 无作之上方便 “金刚喻三摩提” 这是等觉菩萨金刚后 心所得的定之名 </vt:lpstr>
      <vt:lpstr>谓等觉菩萨 用佛智断 最后微细无明 此无明至为难断 而金刚为 至坚至利之物 能断一切 </vt:lpstr>
      <vt:lpstr>故以金刚喻名此定 “三摩提” 中文义为等持 即定慧等持之义 等觉菩萨得金刚喻定 便顿断俱生之二障种子 也就是烦恼障还有所知障 </vt:lpstr>
      <vt:lpstr>“随入如来身” 即随顺真如 而证自身清净法身 “随入如如化” “如如” 为内心如 外境如 </vt:lpstr>
      <vt:lpstr>内心外境皆如 故称如如 又  如如亦即本觉 此谓“随”顺 而“入”于“ 如如”本觉 </vt:lpstr>
      <vt:lpstr>更依本觉智 而起种种变“化”身 “等入一切佛刹 外道入处” “等” 为平等 “佛刹”为佛界 “外道入处”为魔界 </vt:lpstr>
      <vt:lpstr>要度众生 谓以平等大悲 谓以平等心 大悲心 而入于一切佛界 与外道所入之魔界 </vt:lpstr>
      <vt:lpstr>“离心意意识” 谓此菩萨虽有 如是无量大悲施设 然诸有所作 皆离于心意意识 神应莫测 </vt:lpstr>
      <vt:lpstr>“转身得如来身” 即转变 其较粗之身 得如来 清净法身 及诸妙色身 </vt:lpstr>
      <vt:lpstr>菩萨入第八地后 “舍离彼”有 “生”有“所作” 之“方便” 而得无生无作 之方便 </vt:lpstr>
      <vt:lpstr>至等觉后心 得“金刚喻三摩提” 顿断最后一分 俱生无明 “随”顺如性 证“入如来” 清净法“身” </vt:lpstr>
      <vt:lpstr>并以始觉智 “随”顺“入”于 “如如”本觉 乃依真如 起诸变“化”身 现大“神通” “自在”无碍 </vt:lpstr>
      <vt:lpstr>“大“慈”大“悲” 无量“方便” 皆悉“具足” 以为“庄严” 并以平“等”大悲 “入”于 “一切佛”界“刹”土 </vt:lpstr>
      <vt:lpstr>及“外道” 所“入”之“处” 所谓魔界 等化无二 然此等施作 皆出无为 来自一颗无为的真如心 </vt:lpstr>
      <vt:lpstr>而真如心是什么 是“离心意意识 是菩萨渐次转” 变其“身” 证“得如来” 清净法“身” 及上妙色身 </vt:lpstr>
      <vt:lpstr>所以 在座诸位 我们修净土法门的人 记得 极乐世界 才是我们的故乡 极乐世界 才是我们真正的故乡 </vt:lpstr>
      <vt:lpstr>我们到极乐世界 去的时候 转变这个肉身 为无量的庄严身 因为这个色身 会大小便 会生病会病苦  </vt:lpstr>
      <vt:lpstr>你这一辈子 身体健康的人 是另外一回事 身体常常生病的人 就麻烦大了 头昏眼花 对不对 </vt:lpstr>
      <vt:lpstr>尤其现在的 文明病特别多 文明病特别多 像那一天报纸登的 就是说 像女孩子就很苦了 </vt:lpstr>
      <vt:lpstr>只要跟 生儿育女的器官 有关系的 就一定会 比较容易 得到癌症 像乳癌 乳腺癌 </vt:lpstr>
      <vt:lpstr>有的一个 有的两个 乳癌 再来 就是子宫癌 再来卵巢癌 再来就是子宫颈癌 </vt:lpstr>
      <vt:lpstr>阴道癌等等 你看 这个所有的病症 都跟生死系统有关系 那么癌症 在现在的医学来讲的话 还是认为有遗传的 </vt:lpstr>
      <vt:lpstr>这分两派 有的认为癌症不会遗传 有的人认为癌症会遗传 现在也不是说 所有的众生 都能够了解这个DNA 彻底地了解 </vt:lpstr>
      <vt:lpstr>所以说实在的 做一个男人真辛苦 每天要打拼赚钱 养活这个家庭 做女人也很辛苦 为了保有这个 传宗接代的美德 </vt:lpstr>
      <vt:lpstr>你看要付出多少的 痛苦跟代价 还好这辈子 有转进来 有佛道这条路可成 有佛道这条路可修  </vt:lpstr>
      <vt:lpstr>所以 常常收到 那个邮件感恩师父 你救了我一条命 感谢师父 你救了 我们全家 我们的感恩 </vt:lpstr>
      <vt:lpstr>还有有的人 在那个村庄 本来就不信佛 那没办法 有死人 刚好拿到师父 那个往生被 </vt:lpstr>
      <vt:lpstr>就盖下去了 经过了七天七夜 那个往生被盖下去 那个身体掀开来 那个脸在微笑 全身柔软 这整个村庄都吓一跳 </vt:lpstr>
      <vt:lpstr>村庄人 都吓一跳 我都没有讲什么 大家都要来皈依 都要来信佛 这个往生被 威力这么大 </vt:lpstr>
      <vt:lpstr>咒轮 这个人一辈子 没信什么佛呢 所以 佛法就是 你只要有因缘 去碰触到这个佛陀的 正法就受用 </vt:lpstr>
      <vt:lpstr>那么我们就会跟他回答 这是师父的责任 我们做我们该做的工作 也不必 如果你特别地感谢师父 那么就把 佛陀的正法传开来 </vt:lpstr>
      <vt:lpstr>有钱的出钱 有力的出力 有时间出时间 有空间的出空间 有车子的出车子 对不对 </vt:lpstr>
      <vt:lpstr>有印刷厂就更好了 那如果是领导 那更好 影响力大 一声令下 对不对 那就救更多的众生   </vt:lpstr>
      <vt:lpstr>大慧 是故 欲得如来 随入身者 欲得就是你想要 你要不要想要转 这个大小便臭秽的色身 </vt:lpstr>
      <vt:lpstr>化作如来 清净的 法身 佛身 随入身者 就是佛身自在 </vt:lpstr>
      <vt:lpstr>为什么佛身 让我们这么向往 佛身自在啊 佛身得大自在 可是我们 这个色身 就很不自在 </vt:lpstr>
      <vt:lpstr>苦恼无量 病苦无量 欲望无量 所以是故 欲得你想要得到 如来自在的佛身 </vt:lpstr>
      <vt:lpstr>意思就是 接下来 佛身是什么 佛身就是大自在 你想要得到 佛身的大自在 要怎么修行才能够 得到佛身的大自在呢 </vt:lpstr>
      <vt:lpstr>底下就教你 怎么修了  当 应当 远就是远离 当远离 就是离一切境 </vt:lpstr>
      <vt:lpstr>离哪一些境界 阴界入 这是外境 当离外境五阴 十八界十二入 也应当 那个“离”再用 也应当远离内心 </vt:lpstr>
      <vt:lpstr>这个因缘就是 和合所成之法 只要是条件内外 和合所成之法 统统叫做因缘法 所作方便就是 因缘所成的方便法 </vt:lpstr>
      <vt:lpstr>简单讲 这一句就是 离于缘生之境 离于因缘所生之境 再讲一下 当远离阴界入 阴界入就是外境 </vt:lpstr>
      <vt:lpstr>心就是内心 应当远离 外境的阴界入 也应当远离 内心的和合 所成之法 </vt:lpstr>
      <vt:lpstr>这种因缘 所成之法 统统叫做 所作的方便法 意思就是 当远离阴界入心 因缘所作方便 </vt:lpstr>
      <vt:lpstr>简单讲就是 离于缘起法 只要缘起缘生之境 统统要放下 因为它是生灭 空无自性 不实在的 </vt:lpstr>
      <vt:lpstr>还要远离什么呢 接下来还要加一个 补上 还要远离 远离自心所现的 生住灭妄想 生住灭 诸位 </vt:lpstr>
      <vt:lpstr>前面是远离缘生之境 接下来是远离自心 所现的生灭法 生住灭简称生灭 也就是离 自心所现的生灭 </vt:lpstr>
      <vt:lpstr>接下来 妄想虚伪 为什么讲妄想 因为能所不断 妄想 分别 </vt:lpstr>
      <vt:lpstr>为什么叫做虚伪 虚伪就是戏论 无益于生死 虽然讲话讲那么多 没有一句有营养的 虚伪就是戏论 </vt:lpstr>
      <vt:lpstr>戏论就是 无益于生死的 跟生死没有关系 跟解脱没有关系 跟悟道也没关系 叫做虚伪戏论 </vt:lpstr>
      <vt:lpstr>好 这句话是说 也离于 自心所现的 生住灭的 妄想分别虚伪 所以前面 叫做离外境 </vt:lpstr>
      <vt:lpstr>那么这一段 也离于生住灭 妄想虚伪 也离心  唯心直进 </vt:lpstr>
      <vt:lpstr>“唯心直进” 什么意思 就是以如如不动 无上之心来 “直进”是什么 直趣无上菩提 直进就是直趣 </vt:lpstr>
      <vt:lpstr>唯心直进很重要的 就是用如如不动的心性 直趣无上大菩提 意思就是这个 就是最快的办法 请问师父 修行有什么最快的捷径 </vt:lpstr>
      <vt:lpstr>捷径就这个 如如不动 不取于相 直趣无上菩提 这个就是最快的修行法 你今天万缘放得下 你今天就是佛 </vt:lpstr>
      <vt:lpstr>还有一点点放不下 那就扣掉几分 如果你能以如如不动 直趣如如不动的心性 就直趣无上菩提 观察无始虚伪过 观察无始以来二障 </vt:lpstr>
      <vt:lpstr>烦恼障还有所知障 这种虚伪之过 “过”前面加一个“之” 观察无始以来 烦恼障和所知障 虚伪的过错 完全来自于一颗无明</vt:lpstr>
      <vt:lpstr>就是八识田中的 妄想习气为因 妄想习气 为因怎么样 就变成有种种 三有的境界 </vt:lpstr>
      <vt:lpstr>那么这个思惟 当然就是一种妄心 三有思惟无所有 三有就有三有之境 思惟就是妄心 了解三界 还有妄心都不可得 </vt:lpstr>
      <vt:lpstr>叫做空无所有 因为万法空无自性  以达到佛地 因为佛证得到二空 我空还有法空 以达到佛证二空之地 入于一切法无生 </vt:lpstr>
      <vt:lpstr>无生就是无灭 无生后面接一个灭 无生灭处 你看到无生 好像一切法无生 </vt:lpstr>
      <vt:lpstr>当体即空 不是 无生灭处 简单讲就是 已达到佛所证得 法空 我空  毕竟空寂 </vt:lpstr>
      <vt:lpstr>而入于无生灭处 到自觉圣趣 自觉圣趣 到自觉圣趣 怎么样 就了悟了如来藏 清净心 就自心自在无碍 </vt:lpstr>
      <vt:lpstr>怎么样叫做 自心自在呢 就是清净心 如来藏性 本自 就清净心 就无碍 </vt:lpstr>
      <vt:lpstr>到无作的无开发行 无作就是真如心 无开发就是 不是刻意的造作 叫做 无开发 识心分别 叫做开发 </vt:lpstr>
      <vt:lpstr>无开发就是 不是 用识心分别 去开发的 叫做无作行 它就像 一颗摩尼宝珠 </vt:lpstr>
      <vt:lpstr>胡来胡现 汉来汉现 看你红色的 现红色 白色现白色的 黑色现黑色的 随着众色而显现 </vt:lpstr>
      <vt:lpstr>就像一颗 摩尼宝珠 众生的心行 随入众生怎么样 因为众生欲还有愿 各个有无量的差别 </vt:lpstr>
      <vt:lpstr>但是欲还有愿 有无量的差别 有的众生 所要的法不太一样 随入众生微细之心 意思就是 众生之心行差别非常地多 </vt:lpstr>
      <vt:lpstr>如果有证量的 到无开发行 就会像摩尼宝珠 随众生 随种种颜色 就是随众生的心 </vt:lpstr>
      <vt:lpstr>随入众生的心 他有种种的欲望希求 怎么样 无量的差别 只有证得如来的智慧 能了知众生的微细的心 就随入众生微细之心</vt:lpstr>
      <vt:lpstr>因为众生微细的心很难观察 也唯证 唯有证量的人 唯有证量的如来的智慧 能了知众生这个微细 难观察的心</vt:lpstr>
      <vt:lpstr>因为这样微细难观察的心 你才能够方便普度他啊                        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610</cp:revision>
  <dcterms:created xsi:type="dcterms:W3CDTF">2021-05-28T09:46:00Z</dcterms:created>
  <dcterms:modified xsi:type="dcterms:W3CDTF">2024-01-04T08:52:11Z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