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9"/>
  </p:notesMasterIdLst>
  <p:handoutMasterIdLst>
    <p:handoutMasterId r:id="rId10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sldSz cx="12190095" cy="6859270"/>
  <p:notesSz cx="6858000" cy="9144000"/>
  <p:custDataLst>
    <p:tags r:id="rId104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notesMaster" Target="notesMasters/notesMaster1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4" Type="http://schemas.openxmlformats.org/officeDocument/2006/relationships/tags" Target="tags/tag1.xml"/><Relationship Id="rId103" Type="http://schemas.openxmlformats.org/officeDocument/2006/relationships/tableStyles" Target="tableStyles.xml"/><Relationship Id="rId102" Type="http://schemas.openxmlformats.org/officeDocument/2006/relationships/viewProps" Target="viewProps.xml"/><Relationship Id="rId101" Type="http://schemas.openxmlformats.org/officeDocument/2006/relationships/presProps" Target="presProps.xml"/><Relationship Id="rId100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54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 </a:t>
            </a:r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自悉檀善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应当修学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这一句</a:t>
            </a:r>
            <a:br>
              <a:rPr lang="zh-CN" altLang="en-US"/>
            </a:br>
            <a:r>
              <a:rPr lang="zh-CN" altLang="en-US"/>
              <a:t>特别特别地</a:t>
            </a:r>
            <a:br>
              <a:rPr lang="zh-CN" altLang="en-US"/>
            </a:br>
            <a:r>
              <a:rPr lang="zh-CN" altLang="en-US"/>
              <a:t>重要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自悉檀善</a:t>
            </a:r>
            <a:br>
              <a:rPr lang="zh-CN" altLang="en-US"/>
            </a:br>
            <a:r>
              <a:rPr lang="zh-CN" altLang="en-US"/>
              <a:t>就是自心自性</a:t>
            </a:r>
            <a:br>
              <a:rPr lang="zh-CN" altLang="en-US"/>
            </a:br>
            <a:r>
              <a:rPr lang="zh-CN" altLang="en-US"/>
              <a:t>本来具足的</a:t>
            </a:r>
            <a:br>
              <a:rPr lang="zh-CN" altLang="en-US"/>
            </a:br>
            <a:r>
              <a:rPr lang="zh-CN" altLang="en-US"/>
              <a:t>那一种</a:t>
            </a:r>
            <a:br>
              <a:rPr lang="zh-CN" altLang="en-US"/>
            </a:br>
            <a:r>
              <a:rPr lang="zh-CN" altLang="en-US"/>
              <a:t>才是最上善之法</a:t>
            </a:r>
            <a:br>
              <a:rPr lang="zh-CN" altLang="en-US"/>
            </a:br>
            <a:r>
              <a:rPr lang="zh-CN" altLang="en-US"/>
              <a:t>意思就是不从佛得</a:t>
            </a:r>
            <a:br>
              <a:rPr lang="zh-CN" altLang="en-US"/>
            </a:br>
            <a:r>
              <a:rPr lang="zh-CN" altLang="en-US"/>
              <a:t>不从善知识得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从自性了悟而得</a:t>
            </a:r>
            <a:br>
              <a:rPr lang="zh-CN" altLang="en-US"/>
            </a:br>
            <a:r>
              <a:rPr lang="zh-CN" altLang="en-US"/>
              <a:t>不从外得</a:t>
            </a:r>
            <a:br>
              <a:rPr lang="zh-CN" altLang="en-US"/>
            </a:br>
            <a:r>
              <a:rPr lang="zh-CN" altLang="en-US"/>
              <a:t>从内得</a:t>
            </a:r>
            <a:br>
              <a:rPr lang="zh-CN" altLang="en-US"/>
            </a:br>
            <a:r>
              <a:rPr lang="zh-CN" altLang="en-US"/>
              <a:t>这个就是</a:t>
            </a:r>
            <a:br>
              <a:rPr lang="zh-CN" altLang="en-US"/>
            </a:br>
            <a:r>
              <a:rPr lang="zh-CN" altLang="en-US"/>
              <a:t>直截了当地告诉你</a:t>
            </a:r>
            <a:br>
              <a:rPr lang="zh-CN" altLang="en-US"/>
            </a:br>
            <a:r>
              <a:rPr lang="zh-CN" altLang="en-US"/>
              <a:t>这个世间</a:t>
            </a:r>
            <a:br>
              <a:rPr lang="zh-CN" altLang="en-US"/>
            </a:br>
            <a:r>
              <a:rPr lang="zh-CN" altLang="en-US"/>
              <a:t>什么东西最珍贵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就是我们涅槃妙心</a:t>
            </a:r>
            <a:br>
              <a:rPr lang="zh-CN" altLang="en-US"/>
            </a:br>
            <a:r>
              <a:rPr lang="zh-CN" altLang="en-US"/>
              <a:t>那一颗摩诃般若的妙心</a:t>
            </a:r>
            <a:br>
              <a:rPr lang="zh-CN" altLang="en-US"/>
            </a:br>
            <a:r>
              <a:rPr lang="zh-CN" altLang="en-US"/>
              <a:t>这个是最珍贵的</a:t>
            </a:r>
            <a:br>
              <a:rPr lang="zh-CN" altLang="en-US"/>
            </a:br>
            <a:r>
              <a:rPr lang="zh-CN" altLang="en-US"/>
              <a:t>世间人爱这个金银财宝</a:t>
            </a:r>
            <a:br>
              <a:rPr lang="zh-CN" altLang="en-US"/>
            </a:br>
            <a:r>
              <a:rPr lang="zh-CN" altLang="en-US"/>
              <a:t>种种的珠宝</a:t>
            </a:r>
            <a:br>
              <a:rPr lang="zh-CN" altLang="en-US"/>
            </a:br>
            <a:r>
              <a:rPr lang="zh-CN" altLang="en-US"/>
              <a:t>珠光宝气</a:t>
            </a:r>
            <a:br>
              <a:rPr lang="zh-CN" altLang="en-US"/>
            </a:br>
            <a:r>
              <a:rPr lang="zh-CN" altLang="en-US"/>
              <a:t>种种的装饰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可是学佛的人</a:t>
            </a:r>
            <a:br>
              <a:rPr lang="zh-CN" altLang="en-US"/>
            </a:br>
            <a:r>
              <a:rPr lang="zh-CN" altLang="en-US"/>
              <a:t>不会爱这种东西</a:t>
            </a:r>
            <a:br>
              <a:rPr lang="zh-CN" altLang="en-US"/>
            </a:br>
            <a:r>
              <a:rPr lang="zh-CN" altLang="en-US"/>
              <a:t>学佛的人喜欢什么</a:t>
            </a:r>
            <a:br>
              <a:rPr lang="zh-CN" altLang="en-US"/>
            </a:br>
            <a:r>
              <a:rPr lang="zh-CN" altLang="en-US"/>
              <a:t>这些珠光宝气</a:t>
            </a:r>
            <a:br>
              <a:rPr lang="zh-CN" altLang="en-US"/>
            </a:br>
            <a:r>
              <a:rPr lang="zh-CN" altLang="en-US"/>
              <a:t>看起来很舒服</a:t>
            </a:r>
            <a:br>
              <a:rPr lang="zh-CN" altLang="en-US"/>
            </a:br>
            <a:r>
              <a:rPr lang="zh-CN" altLang="en-US"/>
              <a:t>学佛的人喜欢</a:t>
            </a:r>
            <a:br>
              <a:rPr lang="zh-CN" altLang="en-US"/>
            </a:br>
            <a:r>
              <a:rPr lang="zh-CN" altLang="en-US"/>
              <a:t>那一颗内心的摩尼宝珠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这一颗内心的</a:t>
            </a:r>
            <a:br>
              <a:rPr lang="zh-CN" altLang="en-US"/>
            </a:br>
            <a:r>
              <a:rPr lang="zh-CN" altLang="en-US"/>
              <a:t>摩尼宝珠</a:t>
            </a:r>
            <a:br>
              <a:rPr lang="zh-CN" altLang="en-US"/>
            </a:br>
            <a:r>
              <a:rPr lang="zh-CN" altLang="en-US"/>
              <a:t>就是涅槃妙性</a:t>
            </a:r>
            <a:br>
              <a:rPr lang="zh-CN" altLang="en-US"/>
            </a:br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自心本自具足的</a:t>
            </a:r>
            <a:br>
              <a:rPr lang="zh-CN" altLang="en-US"/>
            </a:br>
            <a:r>
              <a:rPr lang="zh-CN" altLang="en-US"/>
              <a:t>悉檀是最上善的</a:t>
            </a:r>
            <a:br>
              <a:rPr lang="zh-CN" altLang="en-US"/>
            </a:br>
            <a:r>
              <a:rPr lang="zh-CN" altLang="en-US"/>
              <a:t>而且是最重要的成佛的关键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就是开采</a:t>
            </a:r>
            <a:br>
              <a:rPr lang="zh-CN" altLang="en-US"/>
            </a:br>
            <a:r>
              <a:rPr lang="zh-CN" altLang="en-US"/>
              <a:t>最上善的自心</a:t>
            </a:r>
            <a:br>
              <a:rPr lang="zh-CN" altLang="en-US"/>
            </a:br>
            <a:r>
              <a:rPr lang="zh-CN" altLang="en-US"/>
              <a:t>自心的悉檀</a:t>
            </a:r>
            <a:br>
              <a:rPr lang="zh-CN" altLang="en-US"/>
            </a:br>
            <a:r>
              <a:rPr lang="zh-CN" altLang="en-US"/>
              <a:t>自心自性的悉檀</a:t>
            </a:r>
            <a:br>
              <a:rPr lang="zh-CN" altLang="en-US"/>
            </a:br>
            <a:r>
              <a:rPr lang="zh-CN" altLang="en-US"/>
              <a:t>所以师父一直重复强调</a:t>
            </a:r>
            <a:br>
              <a:rPr lang="zh-CN" altLang="en-US"/>
            </a:br>
            <a:r>
              <a:rPr lang="zh-CN" altLang="en-US"/>
              <a:t>这一句是</a:t>
            </a:r>
            <a:br>
              <a:rPr lang="zh-CN" altLang="en-US"/>
            </a:br>
            <a:r>
              <a:rPr lang="zh-CN" altLang="en-US"/>
              <a:t>非常非常非常重要的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rgbClr val="7030A0"/>
                </a:solidFill>
              </a:rPr>
              <a:t>明本心</a:t>
            </a:r>
            <a:r>
              <a:rPr lang="en-US" altLang="zh-CN">
                <a:solidFill>
                  <a:srgbClr val="7030A0"/>
                </a:solidFill>
              </a:rPr>
              <a:t> </a:t>
            </a:r>
            <a:r>
              <a:rPr lang="zh-CN" altLang="en-US">
                <a:solidFill>
                  <a:srgbClr val="7030A0"/>
                </a:solidFill>
              </a:rPr>
              <a:t>见本性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不从善知识得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从自悟自得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不悟就不得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你不悟</a:t>
            </a:r>
            <a:br>
              <a:rPr lang="zh-CN" altLang="en-US"/>
            </a:br>
            <a:r>
              <a:rPr lang="zh-CN" altLang="en-US"/>
              <a:t>谁也没有办法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善知识在你的旁边</a:t>
            </a:r>
            <a:br>
              <a:rPr lang="zh-CN" altLang="en-US"/>
            </a:br>
            <a:r>
              <a:rPr lang="zh-CN" altLang="en-US"/>
              <a:t>也没有办法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悟则刹那间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迷则尘点劫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因此修学佛道都是</a:t>
            </a:r>
            <a:br>
              <a:rPr lang="zh-CN" altLang="en-US"/>
            </a:br>
            <a:r>
              <a:rPr lang="zh-CN" altLang="en-US"/>
              <a:t>在等待那一念打破无明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见真如自性</a:t>
            </a:r>
            <a:br>
              <a:rPr lang="zh-CN" altLang="en-US"/>
            </a:br>
            <a:r>
              <a:rPr lang="zh-CN" altLang="en-US"/>
              <a:t>也就是不可以</a:t>
            </a:r>
            <a:br>
              <a:rPr lang="zh-CN" altLang="en-US"/>
            </a:br>
            <a:r>
              <a:rPr lang="zh-CN" altLang="en-US"/>
              <a:t>少善根福德因缘</a:t>
            </a:r>
            <a:br>
              <a:rPr lang="zh-CN" altLang="en-US"/>
            </a:br>
            <a:r>
              <a:rPr lang="zh-CN" altLang="en-US"/>
              <a:t>得闻圆顿大法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我们今天听经闻法</a:t>
            </a:r>
            <a:br>
              <a:rPr lang="zh-CN" altLang="en-US"/>
            </a:br>
            <a:r>
              <a:rPr lang="zh-CN" altLang="en-US"/>
              <a:t>在等待什么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这辈子在等待</a:t>
            </a:r>
            <a:br>
              <a:rPr lang="zh-CN" altLang="en-US"/>
            </a:br>
            <a:r>
              <a:rPr lang="zh-CN" altLang="en-US"/>
              <a:t>善根福德因缘具足</a:t>
            </a:r>
            <a:br>
              <a:rPr lang="zh-CN" altLang="en-US"/>
            </a:br>
            <a:r>
              <a:rPr lang="zh-CN" altLang="en-US"/>
              <a:t>忽然大悟见性</a:t>
            </a:r>
            <a:br>
              <a:rPr lang="zh-CN" altLang="en-US"/>
            </a:br>
            <a:r>
              <a:rPr lang="zh-CN" altLang="en-US"/>
              <a:t>在等待这个</a:t>
            </a:r>
            <a:br>
              <a:rPr lang="zh-CN" altLang="en-US"/>
            </a:br>
            <a:r>
              <a:rPr lang="zh-CN" altLang="en-US"/>
              <a:t>而等到你开悟以后</a:t>
            </a:r>
            <a:br>
              <a:rPr lang="zh-CN" altLang="en-US"/>
            </a:br>
            <a:r>
              <a:rPr lang="zh-CN" altLang="en-US"/>
              <a:t>大悟见性</a:t>
            </a:r>
            <a:br>
              <a:rPr lang="zh-CN" altLang="en-US"/>
            </a:br>
            <a:r>
              <a:rPr lang="zh-CN" altLang="en-US"/>
              <a:t>这个法身慧命就生生世世他一直存在</a:t>
            </a:r>
            <a:r>
              <a:rPr lang="en-US" altLang="zh-CN"/>
              <a:t> 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所以有一个人问说</a:t>
            </a:r>
            <a:br>
              <a:rPr lang="zh-CN" altLang="en-US"/>
            </a:br>
            <a:r>
              <a:rPr lang="zh-CN" altLang="en-US"/>
              <a:t>请问师父</a:t>
            </a:r>
            <a:br>
              <a:rPr lang="zh-CN" altLang="en-US"/>
            </a:br>
            <a:r>
              <a:rPr lang="zh-CN" altLang="en-US"/>
              <a:t>如果是</a:t>
            </a:r>
            <a:br>
              <a:rPr lang="zh-CN" altLang="en-US"/>
            </a:br>
            <a:r>
              <a:rPr lang="zh-CN" altLang="en-US"/>
              <a:t>极乐世界的上品上生</a:t>
            </a:r>
            <a:br>
              <a:rPr lang="zh-CN" altLang="en-US"/>
            </a:br>
            <a:r>
              <a:rPr lang="zh-CN" altLang="en-US"/>
              <a:t>大菩萨来的</a:t>
            </a:r>
            <a:br>
              <a:rPr lang="zh-CN" altLang="en-US"/>
            </a:br>
            <a:r>
              <a:rPr lang="zh-CN" altLang="en-US"/>
              <a:t>他来示现我们这个人间</a:t>
            </a:r>
            <a:br>
              <a:rPr lang="zh-CN" altLang="en-US"/>
            </a:br>
            <a:r>
              <a:rPr lang="zh-CN" altLang="en-US"/>
              <a:t>他知不知道自己是大菩萨来的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这句话这样问</a:t>
            </a:r>
            <a:br>
              <a:rPr lang="zh-CN" altLang="en-US"/>
            </a:br>
            <a:r>
              <a:rPr lang="zh-CN" altLang="en-US"/>
              <a:t>要讲无量劫来</a:t>
            </a:r>
            <a:br>
              <a:rPr lang="zh-CN" altLang="en-US"/>
            </a:br>
            <a:r>
              <a:rPr lang="zh-CN" altLang="en-US"/>
              <a:t>诸佛示现的一开始</a:t>
            </a:r>
            <a:br>
              <a:rPr lang="zh-CN" altLang="en-US"/>
            </a:br>
            <a:r>
              <a:rPr lang="zh-CN" altLang="en-US"/>
              <a:t>就必须跟凡夫一模一样</a:t>
            </a:r>
            <a:br>
              <a:rPr lang="zh-CN" altLang="en-US"/>
            </a:br>
            <a:r>
              <a:rPr lang="zh-CN" altLang="en-US"/>
              <a:t>这样才引起众生向往佛道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如果说我一出生</a:t>
            </a:r>
            <a:br>
              <a:rPr lang="zh-CN" altLang="en-US"/>
            </a:br>
            <a:r>
              <a:rPr lang="zh-CN" altLang="en-US"/>
              <a:t>我就知道</a:t>
            </a:r>
            <a:br>
              <a:rPr lang="zh-CN" altLang="en-US"/>
            </a:br>
            <a:r>
              <a:rPr lang="zh-CN" altLang="en-US"/>
              <a:t>我是上品上生</a:t>
            </a:r>
            <a:br>
              <a:rPr lang="zh-CN" altLang="en-US"/>
            </a:br>
            <a:r>
              <a:rPr lang="zh-CN" altLang="en-US"/>
              <a:t>极乐世界大菩萨</a:t>
            </a:r>
            <a:br>
              <a:rPr lang="zh-CN" altLang="en-US"/>
            </a:br>
            <a:r>
              <a:rPr lang="zh-CN" altLang="en-US"/>
              <a:t>再来度众生的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你不必经过</a:t>
            </a:r>
            <a:br>
              <a:rPr lang="zh-CN" altLang="en-US"/>
            </a:br>
            <a:r>
              <a:rPr lang="zh-CN" altLang="en-US"/>
              <a:t>种种的挫折苦行</a:t>
            </a:r>
            <a:br>
              <a:rPr lang="zh-CN" altLang="en-US"/>
            </a:br>
            <a:r>
              <a:rPr lang="zh-CN" altLang="en-US"/>
              <a:t>或者像是佛陀</a:t>
            </a:r>
            <a:br>
              <a:rPr lang="zh-CN" altLang="en-US"/>
            </a:br>
            <a:r>
              <a:rPr lang="zh-CN" altLang="en-US"/>
              <a:t>示现亲近外道</a:t>
            </a:r>
            <a:br>
              <a:rPr lang="zh-CN" altLang="en-US"/>
            </a:br>
            <a:r>
              <a:rPr lang="zh-CN" altLang="en-US"/>
              <a:t>再来经过菩提树下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这样坐禅到最后</a:t>
            </a:r>
            <a:br>
              <a:rPr lang="zh-CN" altLang="en-US"/>
            </a:br>
            <a:r>
              <a:rPr lang="zh-CN" altLang="en-US"/>
              <a:t>东方一颗星闪过去</a:t>
            </a:r>
            <a:br>
              <a:rPr lang="zh-CN" altLang="en-US"/>
            </a:br>
            <a:r>
              <a:rPr lang="zh-CN" altLang="en-US"/>
              <a:t>那时候悟到</a:t>
            </a:r>
            <a:br>
              <a:rPr lang="zh-CN" altLang="en-US"/>
            </a:br>
            <a:r>
              <a:rPr lang="en-US" altLang="zh-CN"/>
              <a:t> </a:t>
            </a:r>
            <a:r>
              <a:rPr lang="zh-CN" altLang="en-US"/>
              <a:t>奇哉</a:t>
            </a:r>
            <a:r>
              <a:rPr lang="en-US" altLang="zh-CN"/>
              <a:t> </a:t>
            </a:r>
            <a:r>
              <a:rPr lang="zh-CN" altLang="en-US"/>
              <a:t>奇哉</a:t>
            </a:r>
            <a:br>
              <a:rPr lang="zh-CN" altLang="en-US"/>
            </a:br>
            <a:r>
              <a:rPr lang="zh-CN" altLang="en-US"/>
              <a:t>一切众生</a:t>
            </a:r>
            <a:br>
              <a:rPr lang="zh-CN" altLang="en-US"/>
            </a:br>
            <a:r>
              <a:rPr lang="zh-CN" altLang="en-US"/>
              <a:t>皆具如来智慧德相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唯因妄想颠倒</a:t>
            </a:r>
            <a:br>
              <a:rPr lang="zh-CN" altLang="en-US"/>
            </a:br>
            <a:r>
              <a:rPr lang="zh-CN" altLang="en-US"/>
              <a:t>不能证得</a:t>
            </a:r>
            <a:br>
              <a:rPr lang="zh-CN" altLang="en-US"/>
            </a:br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如果一出生</a:t>
            </a:r>
            <a:br>
              <a:rPr lang="zh-CN" altLang="en-US"/>
            </a:br>
            <a:r>
              <a:rPr lang="zh-CN" altLang="en-US"/>
              <a:t>我就告诉你</a:t>
            </a:r>
            <a:br>
              <a:rPr lang="zh-CN" altLang="en-US"/>
            </a:br>
            <a:r>
              <a:rPr lang="zh-CN" altLang="en-US"/>
              <a:t>我是佛</a:t>
            </a:r>
            <a:br>
              <a:rPr lang="zh-CN" altLang="en-US"/>
            </a:br>
            <a:r>
              <a:rPr lang="zh-CN" altLang="en-US"/>
              <a:t>谁会相信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大家都可以这样讲</a:t>
            </a:r>
            <a:br>
              <a:rPr lang="zh-CN" altLang="en-US"/>
            </a:br>
            <a:r>
              <a:rPr lang="zh-CN" altLang="en-US"/>
              <a:t>对不对</a:t>
            </a:r>
            <a:br>
              <a:rPr lang="zh-CN" altLang="en-US"/>
            </a:br>
            <a:r>
              <a:rPr lang="zh-CN" altLang="en-US"/>
              <a:t>所以极乐世界</a:t>
            </a:r>
            <a:br>
              <a:rPr lang="zh-CN" altLang="en-US"/>
            </a:br>
            <a:r>
              <a:rPr lang="zh-CN" altLang="en-US"/>
              <a:t>来这示现的</a:t>
            </a:r>
            <a:br>
              <a:rPr lang="zh-CN" altLang="en-US"/>
            </a:br>
            <a:r>
              <a:rPr lang="zh-CN" altLang="en-US"/>
              <a:t>就是他知道</a:t>
            </a:r>
            <a:br>
              <a:rPr lang="zh-CN" altLang="en-US"/>
            </a:br>
            <a:r>
              <a:rPr lang="zh-CN" altLang="en-US"/>
              <a:t>也不能讲</a:t>
            </a:r>
            <a:br>
              <a:rPr lang="zh-CN" altLang="en-US"/>
            </a:br>
            <a:r>
              <a:rPr lang="zh-CN" altLang="en-US"/>
              <a:t>他演戏就是跟一般完全一样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释迦牟尼佛</a:t>
            </a:r>
            <a:br>
              <a:rPr lang="zh-CN" altLang="en-US"/>
            </a:br>
            <a:r>
              <a:rPr lang="zh-CN" altLang="en-US"/>
              <a:t>来人间示现</a:t>
            </a:r>
            <a:br>
              <a:rPr lang="zh-CN" altLang="en-US"/>
            </a:br>
            <a:r>
              <a:rPr lang="zh-CN" altLang="en-US"/>
              <a:t>他是个太子</a:t>
            </a:r>
            <a:br>
              <a:rPr lang="zh-CN" altLang="en-US"/>
            </a:br>
            <a:r>
              <a:rPr lang="zh-CN" altLang="en-US"/>
              <a:t>跟凡夫一样他娶妻</a:t>
            </a:r>
            <a:br>
              <a:rPr lang="zh-CN" altLang="en-US"/>
            </a:br>
            <a:r>
              <a:rPr lang="zh-CN" altLang="en-US"/>
              <a:t>经典记载说</a:t>
            </a:r>
            <a:br>
              <a:rPr lang="zh-CN" altLang="en-US"/>
            </a:br>
            <a:r>
              <a:rPr lang="zh-CN" altLang="en-US"/>
              <a:t>佛有一个儿子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也有经典说</a:t>
            </a:r>
            <a:br>
              <a:rPr lang="zh-CN" altLang="en-US"/>
            </a:br>
            <a:r>
              <a:rPr lang="zh-CN" altLang="en-US"/>
              <a:t>佛有三个儿子</a:t>
            </a:r>
            <a:br>
              <a:rPr lang="zh-CN" altLang="en-US"/>
            </a:br>
            <a:r>
              <a:rPr lang="zh-CN" altLang="en-US"/>
              <a:t>这个不重要</a:t>
            </a:r>
            <a:br>
              <a:rPr lang="zh-CN" altLang="en-US"/>
            </a:br>
            <a:r>
              <a:rPr lang="zh-CN" altLang="en-US"/>
              <a:t>佛来示现</a:t>
            </a:r>
            <a:br>
              <a:rPr lang="zh-CN" altLang="en-US"/>
            </a:br>
            <a:r>
              <a:rPr lang="zh-CN" altLang="en-US"/>
              <a:t>而且《华严经》讲</a:t>
            </a:r>
            <a:br>
              <a:rPr lang="zh-CN" altLang="en-US"/>
            </a:br>
            <a:r>
              <a:rPr lang="zh-CN" altLang="en-US"/>
              <a:t>十方三世一切佛示现</a:t>
            </a:r>
            <a:br>
              <a:rPr lang="zh-CN" altLang="en-US"/>
            </a:br>
            <a:r>
              <a:rPr lang="zh-CN" altLang="en-US"/>
              <a:t>不会童贞就出家的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《华严经》里面讲</a:t>
            </a:r>
            <a:br>
              <a:rPr lang="zh-CN" altLang="en-US"/>
            </a:br>
            <a:r>
              <a:rPr lang="zh-CN" altLang="en-US"/>
              <a:t>吾已娑婆八千返</a:t>
            </a:r>
            <a:br>
              <a:rPr lang="zh-CN" altLang="en-US"/>
            </a:br>
            <a:r>
              <a:rPr lang="zh-CN" altLang="en-US"/>
              <a:t>我在娑婆世界</a:t>
            </a:r>
            <a:br>
              <a:rPr lang="zh-CN" altLang="en-US"/>
            </a:br>
            <a:r>
              <a:rPr lang="zh-CN" altLang="en-US"/>
              <a:t>示现成佛</a:t>
            </a:r>
            <a:br>
              <a:rPr lang="zh-CN" altLang="en-US"/>
            </a:br>
            <a:r>
              <a:rPr lang="zh-CN" altLang="en-US"/>
              <a:t>已经八千次了</a:t>
            </a:r>
            <a:br>
              <a:rPr lang="zh-CN" altLang="en-US"/>
            </a:br>
            <a:r>
              <a:rPr lang="zh-CN" altLang="en-US"/>
              <a:t>而每次来的</a:t>
            </a:r>
            <a:br>
              <a:rPr lang="zh-CN" altLang="en-US"/>
            </a:br>
            <a:r>
              <a:rPr lang="zh-CN" altLang="en-US"/>
              <a:t>他统统要演一出戏给你看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如果说他是</a:t>
            </a:r>
            <a:br>
              <a:rPr lang="zh-CN" altLang="en-US"/>
            </a:br>
            <a:r>
              <a:rPr lang="zh-CN" altLang="en-US"/>
              <a:t>大菩萨再来的</a:t>
            </a:r>
            <a:br>
              <a:rPr lang="zh-CN" altLang="en-US"/>
            </a:br>
            <a:r>
              <a:rPr lang="zh-CN" altLang="en-US"/>
              <a:t>那就会害了</a:t>
            </a:r>
            <a:br>
              <a:rPr lang="zh-CN" altLang="en-US"/>
            </a:br>
            <a:r>
              <a:rPr lang="zh-CN" altLang="en-US"/>
              <a:t>就一直讲说</a:t>
            </a:r>
            <a:br>
              <a:rPr lang="zh-CN" altLang="en-US"/>
            </a:br>
            <a:r>
              <a:rPr lang="zh-CN" altLang="en-US"/>
              <a:t>我是诸佛再来的</a:t>
            </a:r>
            <a:br>
              <a:rPr lang="zh-CN" altLang="en-US"/>
            </a:br>
            <a:r>
              <a:rPr lang="zh-CN" altLang="en-US"/>
              <a:t>我是什么再来的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我是再来的</a:t>
            </a:r>
            <a:br>
              <a:rPr lang="zh-CN" altLang="en-US"/>
            </a:br>
            <a:r>
              <a:rPr lang="zh-CN" altLang="en-US"/>
              <a:t>那这样会坏了</a:t>
            </a:r>
            <a:br>
              <a:rPr lang="zh-CN" altLang="en-US"/>
            </a:br>
            <a:r>
              <a:rPr lang="zh-CN" altLang="en-US"/>
              <a:t>佛陀的正法</a:t>
            </a:r>
            <a:br>
              <a:rPr lang="zh-CN" altLang="en-US"/>
            </a:br>
            <a:r>
              <a:rPr lang="zh-CN" altLang="en-US"/>
              <a:t>大家都这样讲了</a:t>
            </a:r>
            <a:br>
              <a:rPr lang="zh-CN" altLang="en-US"/>
            </a:br>
            <a:r>
              <a:rPr lang="zh-CN" altLang="en-US"/>
              <a:t>知道吗</a:t>
            </a:r>
            <a:br>
              <a:rPr lang="zh-CN" altLang="en-US"/>
            </a:br>
            <a:r>
              <a:rPr lang="zh-CN" altLang="en-US"/>
              <a:t>所以佛菩萨</a:t>
            </a:r>
            <a:br>
              <a:rPr lang="zh-CN" altLang="en-US"/>
            </a:br>
            <a:r>
              <a:rPr lang="zh-CN" altLang="en-US"/>
              <a:t>来到这个人间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他一开始</a:t>
            </a:r>
            <a:br>
              <a:rPr lang="zh-CN" altLang="en-US"/>
            </a:br>
            <a:r>
              <a:rPr lang="zh-CN" altLang="en-US"/>
              <a:t>统统示现</a:t>
            </a:r>
            <a:br>
              <a:rPr lang="zh-CN" altLang="en-US"/>
            </a:br>
            <a:r>
              <a:rPr lang="zh-CN" altLang="en-US"/>
              <a:t>众生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完全不知道</a:t>
            </a:r>
            <a:br>
              <a:rPr lang="zh-CN" altLang="en-US"/>
            </a:br>
            <a:r>
              <a:rPr lang="zh-CN" altLang="en-US"/>
              <a:t>这样你成佛</a:t>
            </a:r>
            <a:br>
              <a:rPr lang="zh-CN" altLang="en-US"/>
            </a:br>
            <a:r>
              <a:rPr lang="zh-CN" altLang="en-US"/>
              <a:t>才有希望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你看</a:t>
            </a:r>
            <a:br>
              <a:rPr lang="zh-CN" altLang="en-US"/>
            </a:br>
            <a:r>
              <a:rPr lang="zh-CN" altLang="en-US"/>
              <a:t>平凡的像</a:t>
            </a:r>
            <a:br>
              <a:rPr lang="zh-CN" altLang="en-US"/>
            </a:br>
            <a:r>
              <a:rPr lang="zh-CN" altLang="en-US"/>
              <a:t>我释迦牟尼佛</a:t>
            </a:r>
            <a:br>
              <a:rPr lang="zh-CN" altLang="en-US"/>
            </a:br>
            <a:r>
              <a:rPr lang="zh-CN" altLang="en-US"/>
              <a:t>也可以成佛</a:t>
            </a:r>
            <a:br>
              <a:rPr lang="zh-CN" altLang="en-US"/>
            </a:br>
            <a:r>
              <a:rPr lang="zh-CN" altLang="en-US"/>
              <a:t>你也可以</a:t>
            </a:r>
            <a:br>
              <a:rPr lang="zh-CN" altLang="en-US"/>
            </a:br>
            <a:r>
              <a:rPr lang="zh-CN" altLang="en-US"/>
              <a:t>我就是要像佛</a:t>
            </a:r>
            <a:br>
              <a:rPr lang="zh-CN" altLang="en-US"/>
            </a:br>
            <a:r>
              <a:rPr lang="zh-CN" altLang="en-US"/>
              <a:t>这样示现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</a:t>
            </a:r>
            <a:br>
              <a:rPr lang="zh-CN" altLang="en-US"/>
            </a:br>
            <a:r>
              <a:rPr lang="zh-CN" altLang="en-US"/>
              <a:t>有一个小孩子</a:t>
            </a:r>
            <a:br>
              <a:rPr lang="zh-CN" altLang="en-US"/>
            </a:br>
            <a:r>
              <a:rPr lang="zh-CN" altLang="en-US"/>
              <a:t>一出生就说</a:t>
            </a:r>
            <a:br>
              <a:rPr lang="zh-CN" altLang="en-US"/>
            </a:br>
            <a:r>
              <a:rPr lang="zh-CN" altLang="en-US"/>
              <a:t>我是佛</a:t>
            </a:r>
            <a:br>
              <a:rPr lang="zh-CN" altLang="en-US"/>
            </a:br>
            <a:r>
              <a:rPr lang="zh-CN" altLang="en-US"/>
              <a:t>你也没有经过</a:t>
            </a:r>
            <a:br>
              <a:rPr lang="zh-CN" altLang="en-US"/>
            </a:br>
            <a:r>
              <a:rPr lang="zh-CN" altLang="en-US"/>
              <a:t>八相示现成道</a:t>
            </a:r>
            <a:br>
              <a:rPr lang="zh-CN" altLang="en-US"/>
            </a:br>
            <a:r>
              <a:rPr lang="zh-CN" altLang="en-US"/>
              <a:t>你也没经过苦行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没经过外道</a:t>
            </a:r>
            <a:br>
              <a:rPr lang="zh-CN" altLang="en-US"/>
            </a:br>
            <a:r>
              <a:rPr lang="zh-CN" altLang="en-US"/>
              <a:t>没经过</a:t>
            </a:r>
            <a:br>
              <a:rPr lang="zh-CN" altLang="en-US"/>
            </a:br>
            <a:r>
              <a:rPr lang="zh-CN" altLang="en-US"/>
              <a:t>每天一米一麦</a:t>
            </a:r>
            <a:br>
              <a:rPr lang="zh-CN" altLang="en-US"/>
            </a:br>
            <a:r>
              <a:rPr lang="zh-CN" altLang="en-US"/>
              <a:t>饿得像剩下肋骨一样</a:t>
            </a:r>
            <a:br>
              <a:rPr lang="zh-CN" altLang="en-US"/>
            </a:br>
            <a:r>
              <a:rPr lang="zh-CN" altLang="en-US"/>
              <a:t>修种种的头陀的苦行</a:t>
            </a:r>
            <a:br>
              <a:rPr lang="zh-CN" altLang="en-US"/>
            </a:br>
            <a:r>
              <a:rPr lang="zh-CN" altLang="en-US"/>
              <a:t>也没有经过这个</a:t>
            </a:r>
            <a:br>
              <a:rPr lang="zh-CN" altLang="en-US"/>
            </a:br>
            <a:r>
              <a:rPr lang="zh-CN" altLang="en-US"/>
              <a:t>谁信你啊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大家一开口闭口</a:t>
            </a:r>
            <a:br>
              <a:rPr lang="zh-CN" altLang="en-US"/>
            </a:br>
            <a:r>
              <a:rPr lang="zh-CN" altLang="en-US"/>
              <a:t>如果可以来到人世间</a:t>
            </a:r>
            <a:br>
              <a:rPr lang="zh-CN" altLang="en-US"/>
            </a:br>
            <a:r>
              <a:rPr lang="zh-CN" altLang="en-US"/>
              <a:t>随便讲他是大菩萨来</a:t>
            </a:r>
            <a:br>
              <a:rPr lang="zh-CN" altLang="en-US"/>
            </a:br>
            <a:r>
              <a:rPr lang="zh-CN" altLang="en-US"/>
              <a:t>那佛法乱掉</a:t>
            </a:r>
            <a:br>
              <a:rPr lang="zh-CN" altLang="en-US"/>
            </a:br>
            <a:r>
              <a:rPr lang="zh-CN" altLang="en-US"/>
              <a:t>他的演戏</a:t>
            </a:r>
            <a:br>
              <a:rPr lang="zh-CN" altLang="en-US"/>
            </a:br>
            <a:r>
              <a:rPr lang="zh-CN" altLang="en-US"/>
              <a:t>都必须像</a:t>
            </a:r>
            <a:br>
              <a:rPr lang="zh-CN" altLang="en-US"/>
            </a:br>
            <a:r>
              <a:rPr lang="zh-CN" altLang="en-US"/>
              <a:t>释迦牟尼佛这样按部就班来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也因此释迦牟尼佛</a:t>
            </a:r>
            <a:br>
              <a:rPr lang="zh-CN" altLang="en-US"/>
            </a:br>
            <a:r>
              <a:rPr lang="zh-CN" altLang="en-US"/>
              <a:t>才应该得到</a:t>
            </a:r>
            <a:br>
              <a:rPr lang="zh-CN" altLang="en-US"/>
            </a:br>
            <a:r>
              <a:rPr lang="zh-CN" altLang="en-US"/>
              <a:t>奥斯卡金像奖</a:t>
            </a:r>
            <a:br>
              <a:rPr lang="zh-CN" altLang="en-US"/>
            </a:br>
            <a:r>
              <a:rPr lang="zh-CN" altLang="en-US"/>
              <a:t>他就演到</a:t>
            </a:r>
            <a:br>
              <a:rPr lang="zh-CN" altLang="en-US"/>
            </a:br>
            <a:r>
              <a:rPr lang="zh-CN" altLang="en-US"/>
              <a:t>让你完全没有发现</a:t>
            </a:r>
            <a:br>
              <a:rPr lang="zh-CN" altLang="en-US"/>
            </a:br>
            <a:r>
              <a:rPr lang="zh-CN" altLang="en-US"/>
              <a:t>他就是这么平凡</a:t>
            </a:r>
            <a:br>
              <a:rPr lang="zh-CN" altLang="en-US"/>
            </a:br>
            <a:r>
              <a:rPr lang="zh-CN" altLang="en-US"/>
              <a:t>他也能成佛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你这么平凡</a:t>
            </a:r>
            <a:br>
              <a:rPr lang="zh-CN" altLang="en-US"/>
            </a:br>
            <a:r>
              <a:rPr lang="zh-CN" altLang="en-US"/>
              <a:t>你也能成佛</a:t>
            </a:r>
            <a:br>
              <a:rPr lang="zh-CN" altLang="en-US"/>
            </a:br>
            <a:r>
              <a:rPr lang="zh-CN" altLang="en-US"/>
              <a:t>这样你</a:t>
            </a:r>
            <a:br>
              <a:rPr lang="zh-CN" altLang="en-US"/>
            </a:br>
            <a:r>
              <a:rPr lang="zh-CN" altLang="en-US"/>
              <a:t>才有希望嘛</a:t>
            </a:r>
            <a:r>
              <a:rPr lang="en-US" altLang="zh-CN"/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是故欲得</a:t>
            </a:r>
            <a:br>
              <a:rPr lang="zh-CN" altLang="en-US"/>
            </a:br>
            <a:r>
              <a:rPr lang="zh-CN" altLang="en-US"/>
              <a:t>如来上妙色身</a:t>
            </a:r>
            <a:br>
              <a:rPr lang="zh-CN" altLang="en-US"/>
            </a:br>
            <a:r>
              <a:rPr lang="zh-CN" altLang="en-US"/>
              <a:t>你想要随入佛的</a:t>
            </a:r>
            <a:br>
              <a:rPr lang="zh-CN" altLang="en-US"/>
            </a:br>
            <a:r>
              <a:rPr lang="zh-CN" altLang="en-US"/>
              <a:t>大自在佛身呢</a:t>
            </a:r>
            <a:br>
              <a:rPr lang="zh-CN" altLang="en-US"/>
            </a:br>
            <a:r>
              <a:rPr lang="zh-CN" altLang="en-US"/>
              <a:t>你要怎么修行呢</a:t>
            </a:r>
            <a:br>
              <a:rPr lang="zh-CN" altLang="en-US"/>
            </a:br>
            <a:r>
              <a:rPr lang="zh-CN" altLang="en-US"/>
              <a:t>要怎么修行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才能够得佛身</a:t>
            </a:r>
            <a:br>
              <a:rPr lang="zh-CN" altLang="en-US"/>
            </a:br>
            <a:r>
              <a:rPr lang="zh-CN" altLang="en-US"/>
              <a:t>大自在身呢</a:t>
            </a:r>
            <a:br>
              <a:rPr lang="zh-CN" altLang="en-US"/>
            </a:br>
            <a:r>
              <a:rPr lang="zh-CN" altLang="en-US"/>
              <a:t>应当远离</a:t>
            </a:r>
            <a:br>
              <a:rPr lang="zh-CN" altLang="en-US"/>
            </a:br>
            <a:r>
              <a:rPr lang="zh-CN" altLang="en-US"/>
              <a:t>这个是离境</a:t>
            </a:r>
            <a:br>
              <a:rPr lang="zh-CN" altLang="en-US"/>
            </a:br>
            <a:r>
              <a:rPr lang="zh-CN" altLang="en-US"/>
              <a:t>离外境的阴界入</a:t>
            </a:r>
            <a:br>
              <a:rPr lang="zh-CN" altLang="en-US"/>
            </a:br>
            <a:r>
              <a:rPr lang="zh-CN" altLang="en-US"/>
              <a:t>还离内心外境</a:t>
            </a:r>
            <a:br>
              <a:rPr lang="zh-CN" altLang="en-US"/>
            </a:br>
            <a:r>
              <a:rPr lang="zh-CN" altLang="en-US"/>
              <a:t>凑合种种的因缘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所作的因缘法的</a:t>
            </a:r>
            <a:br>
              <a:rPr lang="zh-CN" altLang="en-US"/>
            </a:br>
            <a:r>
              <a:rPr lang="zh-CN" altLang="en-US"/>
              <a:t>种种方便</a:t>
            </a:r>
            <a:br>
              <a:rPr lang="zh-CN" altLang="en-US"/>
            </a:br>
            <a:r>
              <a:rPr lang="zh-CN" altLang="en-US"/>
              <a:t>简单讲</a:t>
            </a:r>
            <a:br>
              <a:rPr lang="zh-CN" altLang="en-US"/>
            </a:br>
            <a:r>
              <a:rPr lang="zh-CN" altLang="en-US"/>
              <a:t>这一段</a:t>
            </a:r>
            <a:br>
              <a:rPr lang="zh-CN" altLang="en-US"/>
            </a:br>
            <a:r>
              <a:rPr lang="zh-CN" altLang="en-US"/>
              <a:t>远离阴界入心</a:t>
            </a:r>
            <a:br>
              <a:rPr lang="zh-CN" altLang="en-US"/>
            </a:br>
            <a:r>
              <a:rPr lang="zh-CN" altLang="en-US"/>
              <a:t>因缘所作方便</a:t>
            </a:r>
            <a:br>
              <a:rPr lang="zh-CN" altLang="en-US"/>
            </a:br>
            <a:r>
              <a:rPr lang="zh-CN" altLang="en-US"/>
              <a:t>就是离于缘生之境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接下来是</a:t>
            </a:r>
            <a:br>
              <a:rPr lang="zh-CN" altLang="en-US"/>
            </a:br>
            <a:r>
              <a:rPr lang="zh-CN" altLang="en-US"/>
              <a:t>离于自心所现的</a:t>
            </a:r>
            <a:br>
              <a:rPr lang="zh-CN" altLang="en-US"/>
            </a:br>
            <a:r>
              <a:rPr lang="zh-CN" altLang="en-US"/>
              <a:t>生住灭的妄想</a:t>
            </a:r>
            <a:br>
              <a:rPr lang="zh-CN" altLang="en-US"/>
            </a:br>
            <a:r>
              <a:rPr lang="zh-CN" altLang="en-US"/>
              <a:t>分别虚伪的戏论</a:t>
            </a:r>
            <a:br>
              <a:rPr lang="zh-CN" altLang="en-US"/>
            </a:br>
            <a:r>
              <a:rPr lang="zh-CN" altLang="en-US"/>
              <a:t>这一段是离心</a:t>
            </a:r>
            <a:br>
              <a:rPr lang="zh-CN" altLang="en-US"/>
            </a:br>
            <a:r>
              <a:rPr lang="zh-CN" altLang="en-US"/>
              <a:t>前面那一段</a:t>
            </a:r>
            <a:br>
              <a:rPr lang="zh-CN" altLang="en-US"/>
            </a:br>
            <a:r>
              <a:rPr lang="zh-CN" altLang="en-US"/>
              <a:t>是离境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这一段是离心</a:t>
            </a:r>
            <a:br>
              <a:rPr lang="zh-CN" altLang="en-US"/>
            </a:br>
            <a:r>
              <a:rPr lang="zh-CN" altLang="en-US"/>
              <a:t>唯心直进</a:t>
            </a:r>
            <a:br>
              <a:rPr lang="zh-CN" altLang="en-US"/>
            </a:br>
            <a:r>
              <a:rPr lang="zh-CN" altLang="en-US"/>
              <a:t>就是必须用</a:t>
            </a:r>
            <a:br>
              <a:rPr lang="zh-CN" altLang="en-US"/>
            </a:br>
            <a:r>
              <a:rPr lang="zh-CN" altLang="en-US"/>
              <a:t>如如不动的心性</a:t>
            </a:r>
            <a:br>
              <a:rPr lang="zh-CN" altLang="en-US"/>
            </a:br>
            <a:r>
              <a:rPr lang="zh-CN" altLang="en-US"/>
              <a:t>单刀直入</a:t>
            </a:r>
            <a:br>
              <a:rPr lang="zh-CN" altLang="en-US"/>
            </a:br>
            <a:r>
              <a:rPr lang="zh-CN" altLang="en-US"/>
              <a:t>不可动摇</a:t>
            </a:r>
            <a:br>
              <a:rPr lang="zh-CN" altLang="en-US"/>
            </a:br>
            <a:r>
              <a:rPr lang="zh-CN" altLang="en-US"/>
              <a:t>不著空也不著有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简单讲就是</a:t>
            </a:r>
            <a:br>
              <a:rPr lang="zh-CN" altLang="en-US"/>
            </a:br>
            <a:r>
              <a:rPr lang="zh-CN" altLang="en-US"/>
              <a:t>不左顾不右盼</a:t>
            </a:r>
            <a:br>
              <a:rPr lang="zh-CN" altLang="en-US"/>
            </a:br>
            <a:r>
              <a:rPr lang="zh-CN" altLang="en-US"/>
              <a:t>当你发现了</a:t>
            </a:r>
            <a:br>
              <a:rPr lang="zh-CN" altLang="en-US"/>
            </a:br>
            <a:r>
              <a:rPr lang="zh-CN" altLang="en-US"/>
              <a:t>无上的</a:t>
            </a:r>
            <a:br>
              <a:rPr lang="zh-CN" altLang="en-US"/>
            </a:br>
            <a:r>
              <a:rPr lang="zh-CN" altLang="en-US"/>
              <a:t>大菩提的方法</a:t>
            </a:r>
            <a:br>
              <a:rPr lang="zh-CN" altLang="en-US"/>
            </a:br>
            <a:r>
              <a:rPr lang="zh-CN" altLang="en-US"/>
              <a:t>如如不动</a:t>
            </a:r>
            <a:br>
              <a:rPr lang="zh-CN" altLang="en-US"/>
            </a:br>
            <a:r>
              <a:rPr lang="zh-CN" altLang="en-US"/>
              <a:t>不取于相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</a:t>
            </a:r>
            <a:br>
              <a:rPr lang="zh-CN" altLang="en-US"/>
            </a:br>
            <a:r>
              <a:rPr lang="zh-CN" altLang="en-US"/>
              <a:t>你是真正的佛子</a:t>
            </a:r>
            <a:br>
              <a:rPr lang="zh-CN" altLang="en-US"/>
            </a:br>
            <a:r>
              <a:rPr lang="zh-CN" altLang="en-US"/>
              <a:t>善于观察</a:t>
            </a:r>
            <a:br>
              <a:rPr lang="zh-CN" altLang="en-US"/>
            </a:br>
            <a:r>
              <a:rPr lang="zh-CN" altLang="en-US"/>
              <a:t>无量无始劫来</a:t>
            </a:r>
            <a:br>
              <a:rPr lang="zh-CN" altLang="en-US"/>
            </a:br>
            <a:r>
              <a:rPr lang="zh-CN" altLang="en-US"/>
              <a:t>所知障烦恼障</a:t>
            </a:r>
            <a:br>
              <a:rPr lang="zh-CN" altLang="en-US"/>
            </a:br>
            <a:r>
              <a:rPr lang="zh-CN" altLang="en-US"/>
              <a:t>二障的</a:t>
            </a:r>
            <a:br>
              <a:rPr lang="zh-CN" altLang="en-US"/>
            </a:br>
            <a:r>
              <a:rPr lang="zh-CN" altLang="en-US"/>
              <a:t>虚伪的过失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善于观察</a:t>
            </a:r>
            <a:br>
              <a:rPr lang="zh-CN" altLang="en-US"/>
            </a:br>
            <a:r>
              <a:rPr lang="zh-CN" altLang="en-US"/>
              <a:t>怎么来的呢</a:t>
            </a:r>
            <a:br>
              <a:rPr lang="zh-CN" altLang="en-US"/>
            </a:br>
            <a:r>
              <a:rPr lang="zh-CN" altLang="en-US"/>
              <a:t>这虚伪的过失</a:t>
            </a:r>
            <a:br>
              <a:rPr lang="zh-CN" altLang="en-US"/>
            </a:br>
            <a:r>
              <a:rPr lang="zh-CN" altLang="en-US"/>
              <a:t>怎么来的</a:t>
            </a:r>
            <a:br>
              <a:rPr lang="zh-CN" altLang="en-US"/>
            </a:br>
            <a:r>
              <a:rPr lang="zh-CN" altLang="en-US"/>
              <a:t>是八识田中</a:t>
            </a:r>
            <a:br>
              <a:rPr lang="zh-CN" altLang="en-US"/>
            </a:br>
            <a:r>
              <a:rPr lang="zh-CN" altLang="en-US"/>
              <a:t>种种的妄想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种种的习气为因</a:t>
            </a:r>
            <a:br>
              <a:rPr lang="zh-CN" altLang="en-US"/>
            </a:br>
            <a:r>
              <a:rPr lang="zh-CN" altLang="en-US"/>
              <a:t>而有三有之境</a:t>
            </a:r>
            <a:br>
              <a:rPr lang="zh-CN" altLang="en-US"/>
            </a:br>
            <a:r>
              <a:rPr lang="zh-CN" altLang="en-US"/>
              <a:t>有了三有之境</a:t>
            </a:r>
            <a:br>
              <a:rPr lang="zh-CN" altLang="en-US"/>
            </a:br>
            <a:r>
              <a:rPr lang="zh-CN" altLang="en-US"/>
              <a:t>便有种种的妄想</a:t>
            </a:r>
            <a:br>
              <a:rPr lang="zh-CN" altLang="en-US"/>
            </a:br>
            <a:r>
              <a:rPr lang="zh-CN" altLang="en-US"/>
              <a:t>其实这个三有</a:t>
            </a:r>
            <a:br>
              <a:rPr lang="zh-CN" altLang="en-US"/>
            </a:br>
            <a:r>
              <a:rPr lang="zh-CN" altLang="en-US"/>
              <a:t>还有种种的</a:t>
            </a:r>
            <a:br>
              <a:rPr lang="zh-CN" altLang="en-US"/>
            </a:br>
            <a:r>
              <a:rPr lang="zh-CN" altLang="en-US"/>
              <a:t>妄想这个思惟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其实都空无自性</a:t>
            </a:r>
            <a:br>
              <a:rPr lang="zh-CN" altLang="en-US"/>
            </a:br>
            <a:r>
              <a:rPr lang="zh-CN" altLang="en-US"/>
              <a:t>唯是一心</a:t>
            </a:r>
            <a:br>
              <a:rPr lang="zh-CN" altLang="en-US"/>
            </a:br>
            <a:r>
              <a:rPr lang="zh-CN" altLang="en-US"/>
              <a:t>唯是真如</a:t>
            </a:r>
            <a:br>
              <a:rPr lang="zh-CN" altLang="en-US"/>
            </a:br>
            <a:r>
              <a:rPr lang="zh-CN" altLang="en-US"/>
              <a:t>佛证得二空</a:t>
            </a:r>
            <a:br>
              <a:rPr lang="zh-CN" altLang="en-US"/>
            </a:br>
            <a:r>
              <a:rPr lang="zh-CN" altLang="en-US"/>
              <a:t>达到了佛证</a:t>
            </a:r>
            <a:br>
              <a:rPr lang="zh-CN" altLang="en-US"/>
            </a:br>
            <a:r>
              <a:rPr lang="zh-CN" altLang="en-US"/>
              <a:t>二空之地</a:t>
            </a:r>
            <a:br>
              <a:rPr lang="zh-CN" altLang="en-US"/>
            </a:br>
            <a:r>
              <a:rPr lang="zh-CN" altLang="en-US"/>
              <a:t>就入于无生之处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无生就是无生灭处</a:t>
            </a:r>
            <a:br>
              <a:rPr lang="zh-CN" altLang="en-US"/>
            </a:br>
            <a:r>
              <a:rPr lang="zh-CN" altLang="en-US"/>
              <a:t>到如来的自觉圣趣</a:t>
            </a:r>
            <a:br>
              <a:rPr lang="zh-CN" altLang="en-US"/>
            </a:br>
            <a:r>
              <a:rPr lang="zh-CN" altLang="en-US"/>
              <a:t>当证入到如来的</a:t>
            </a:r>
            <a:br>
              <a:rPr lang="zh-CN" altLang="en-US"/>
            </a:br>
            <a:r>
              <a:rPr lang="zh-CN" altLang="en-US"/>
              <a:t>自觉圣趣的时候</a:t>
            </a:r>
            <a:br>
              <a:rPr lang="zh-CN" altLang="en-US"/>
            </a:br>
            <a:r>
              <a:rPr lang="zh-CN" altLang="en-US"/>
              <a:t>如来藏清净心</a:t>
            </a:r>
            <a:br>
              <a:rPr lang="zh-CN" altLang="en-US"/>
            </a:br>
            <a:r>
              <a:rPr lang="zh-CN" altLang="en-US"/>
              <a:t>就开采出来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这个时候</a:t>
            </a:r>
            <a:br>
              <a:rPr lang="zh-CN" altLang="en-US"/>
            </a:br>
            <a:r>
              <a:rPr lang="zh-CN" altLang="en-US"/>
              <a:t>自心自在</a:t>
            </a:r>
            <a:br>
              <a:rPr lang="zh-CN" altLang="en-US"/>
            </a:br>
            <a:r>
              <a:rPr lang="zh-CN" altLang="en-US"/>
              <a:t>就无碍</a:t>
            </a:r>
            <a:br>
              <a:rPr lang="zh-CN" altLang="en-US"/>
            </a:br>
            <a:r>
              <a:rPr lang="zh-CN" altLang="en-US"/>
              <a:t>到无功用行</a:t>
            </a:r>
            <a:br>
              <a:rPr lang="zh-CN" altLang="en-US"/>
            </a:br>
            <a:r>
              <a:rPr lang="zh-CN" altLang="en-US"/>
              <a:t>无开发行的</a:t>
            </a:r>
            <a:br>
              <a:rPr lang="zh-CN" altLang="en-US"/>
            </a:br>
            <a:r>
              <a:rPr lang="zh-CN" altLang="en-US"/>
              <a:t>真如本心</a:t>
            </a:r>
            <a:br>
              <a:rPr lang="zh-CN" altLang="en-US"/>
            </a:br>
            <a:r>
              <a:rPr lang="zh-CN" altLang="en-US"/>
              <a:t>无开发行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无作真如心</a:t>
            </a:r>
            <a:br>
              <a:rPr lang="zh-CN" altLang="en-US"/>
            </a:br>
            <a:r>
              <a:rPr lang="zh-CN" altLang="en-US"/>
              <a:t>就像摩尼宝珠</a:t>
            </a:r>
            <a:br>
              <a:rPr lang="zh-CN" altLang="en-US"/>
            </a:br>
            <a:r>
              <a:rPr lang="zh-CN" altLang="en-US"/>
              <a:t>随众色而显现</a:t>
            </a:r>
            <a:br>
              <a:rPr lang="zh-CN" altLang="en-US"/>
            </a:br>
            <a:r>
              <a:rPr lang="zh-CN" altLang="en-US"/>
              <a:t>佛也是这样子</a:t>
            </a:r>
            <a:br>
              <a:rPr lang="zh-CN" altLang="en-US"/>
            </a:br>
            <a:r>
              <a:rPr lang="zh-CN" altLang="en-US"/>
              <a:t>随入众生的心</a:t>
            </a:r>
            <a:br>
              <a:rPr lang="zh-CN" altLang="en-US"/>
            </a:br>
            <a:r>
              <a:rPr lang="zh-CN" altLang="en-US"/>
              <a:t>而显现他需要的</a:t>
            </a:r>
            <a:br>
              <a:rPr lang="zh-CN" altLang="en-US"/>
            </a:br>
            <a:r>
              <a:rPr lang="zh-CN" altLang="en-US"/>
              <a:t>修行方式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有无量的差别</a:t>
            </a:r>
            <a:br>
              <a:rPr lang="zh-CN" altLang="en-US"/>
            </a:br>
            <a:r>
              <a:rPr lang="zh-CN" altLang="en-US"/>
              <a:t>也唯有证入</a:t>
            </a:r>
            <a:br>
              <a:rPr lang="zh-CN" altLang="en-US"/>
            </a:br>
            <a:r>
              <a:rPr lang="zh-CN" altLang="en-US"/>
              <a:t>如来的大智慧</a:t>
            </a:r>
            <a:br>
              <a:rPr lang="zh-CN" altLang="en-US"/>
            </a:br>
            <a:r>
              <a:rPr lang="zh-CN" altLang="en-US"/>
              <a:t>能了知众生</a:t>
            </a:r>
            <a:br>
              <a:rPr lang="zh-CN" altLang="en-US"/>
            </a:br>
            <a:r>
              <a:rPr lang="zh-CN" altLang="en-US"/>
              <a:t>微细难观察的心</a:t>
            </a:r>
            <a:br>
              <a:rPr lang="zh-CN" altLang="en-US"/>
            </a:br>
            <a:r>
              <a:rPr lang="zh-CN" altLang="en-US"/>
              <a:t>如来用</a:t>
            </a:r>
            <a:br>
              <a:rPr lang="zh-CN" altLang="en-US"/>
            </a:br>
            <a:r>
              <a:rPr lang="zh-CN" altLang="en-US"/>
              <a:t>大神通的化身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随着众生的心</a:t>
            </a:r>
            <a:br>
              <a:rPr lang="zh-CN" altLang="en-US"/>
            </a:br>
            <a:r>
              <a:rPr lang="zh-CN" altLang="en-US"/>
              <a:t>说无量的</a:t>
            </a:r>
            <a:br>
              <a:rPr lang="zh-CN" altLang="en-US"/>
            </a:br>
            <a:r>
              <a:rPr lang="zh-CN" altLang="en-US"/>
              <a:t>大小度门</a:t>
            </a:r>
            <a:br>
              <a:rPr lang="zh-CN" altLang="en-US"/>
            </a:br>
            <a:r>
              <a:rPr lang="zh-CN" altLang="en-US"/>
              <a:t>因为众生的</a:t>
            </a:r>
            <a:br>
              <a:rPr lang="zh-CN" altLang="en-US"/>
            </a:br>
            <a:r>
              <a:rPr lang="zh-CN" altLang="en-US"/>
              <a:t>大根器小根器</a:t>
            </a:r>
            <a:br>
              <a:rPr lang="zh-CN" altLang="en-US"/>
            </a:br>
            <a:r>
              <a:rPr lang="zh-CN" altLang="en-US"/>
              <a:t>深浅都不一样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以佛所教导的</a:t>
            </a:r>
            <a:br>
              <a:rPr lang="zh-CN" altLang="en-US"/>
            </a:br>
            <a:r>
              <a:rPr lang="zh-CN" altLang="en-US"/>
              <a:t>诸地渐次而成熟</a:t>
            </a:r>
            <a:br>
              <a:rPr lang="zh-CN" altLang="en-US"/>
            </a:br>
            <a:r>
              <a:rPr lang="zh-CN" altLang="en-US"/>
              <a:t>相续而建立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是故大慧</a:t>
            </a:r>
            <a:br>
              <a:rPr lang="en-US" altLang="zh-CN"/>
            </a:br>
            <a:r>
              <a:rPr lang="en-US" altLang="zh-CN"/>
              <a:t>自心本自</a:t>
            </a:r>
            <a:br>
              <a:rPr lang="en-US" altLang="zh-CN"/>
            </a:br>
            <a:r>
              <a:rPr lang="en-US" altLang="zh-CN"/>
              <a:t>具足的真心</a:t>
            </a:r>
            <a:br>
              <a:rPr lang="en-US" altLang="zh-CN"/>
            </a:br>
            <a:r>
              <a:rPr lang="en-US" altLang="zh-CN"/>
              <a:t>真如本性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如来藏性</a:t>
            </a:r>
            <a:br>
              <a:rPr lang="en-US" altLang="zh-CN"/>
            </a:br>
            <a:r>
              <a:rPr lang="en-US" altLang="zh-CN"/>
              <a:t>这种悉檀</a:t>
            </a:r>
            <a:br>
              <a:rPr lang="en-US" altLang="zh-CN"/>
            </a:br>
            <a:r>
              <a:rPr lang="en-US" altLang="zh-CN"/>
              <a:t>是无上</a:t>
            </a:r>
            <a:br>
              <a:rPr lang="en-US" altLang="zh-CN"/>
            </a:br>
            <a:r>
              <a:rPr lang="en-US" altLang="zh-CN"/>
              <a:t>是最上</a:t>
            </a:r>
            <a:br>
              <a:rPr lang="en-US" altLang="zh-CN"/>
            </a:br>
            <a:r>
              <a:rPr lang="en-US" altLang="zh-CN"/>
              <a:t>是最尊贵的悉檀</a:t>
            </a:r>
            <a:br>
              <a:rPr lang="en-US" altLang="zh-CN"/>
            </a:br>
            <a:r>
              <a:rPr lang="en-US" altLang="zh-CN"/>
              <a:t>应当开发</a:t>
            </a:r>
            <a:br>
              <a:rPr lang="en-US" altLang="zh-CN"/>
            </a:br>
            <a:r>
              <a:rPr lang="en-US" altLang="zh-CN"/>
              <a:t>每一个人的真如自性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而不应当</a:t>
            </a:r>
            <a:br>
              <a:rPr lang="en-US" altLang="zh-CN"/>
            </a:br>
            <a:r>
              <a:rPr lang="en-US" altLang="zh-CN"/>
              <a:t>被妄想颠倒</a:t>
            </a:r>
            <a:br>
              <a:rPr lang="en-US" altLang="zh-CN"/>
            </a:br>
            <a:r>
              <a:rPr lang="en-US" altLang="zh-CN"/>
              <a:t>所误导</a:t>
            </a:r>
            <a:br>
              <a:rPr lang="en-US" altLang="zh-CN"/>
            </a:br>
            <a:r>
              <a:rPr lang="en-US" altLang="zh-CN"/>
              <a:t>所影响</a:t>
            </a:r>
            <a:br>
              <a:rPr lang="en-US" altLang="zh-CN"/>
            </a:br>
            <a:r>
              <a:rPr lang="en-US" altLang="zh-CN"/>
              <a:t>应当修学</a:t>
            </a:r>
            <a:br>
              <a:rPr lang="en-US" altLang="zh-CN"/>
            </a:br>
            <a:r>
              <a:rPr lang="en-US" altLang="zh-CN"/>
              <a:t>就是应当</a:t>
            </a:r>
            <a:br>
              <a:rPr lang="en-US" altLang="zh-CN"/>
            </a:br>
            <a:r>
              <a:rPr lang="en-US" altLang="zh-CN"/>
              <a:t>如是修行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“如来随入身”</a:t>
            </a:r>
            <a:br>
              <a:rPr lang="zh-CN" altLang="en-US"/>
            </a:br>
            <a:r>
              <a:rPr lang="zh-CN" altLang="en-US"/>
              <a:t>即是佛身</a:t>
            </a:r>
            <a:br>
              <a:rPr lang="zh-CN" altLang="en-US"/>
            </a:br>
            <a:r>
              <a:rPr lang="zh-CN" altLang="en-US"/>
              <a:t>以佛身自在</a:t>
            </a:r>
            <a:br>
              <a:rPr lang="zh-CN" altLang="en-US"/>
            </a:br>
            <a:r>
              <a:rPr lang="zh-CN" altLang="en-US"/>
              <a:t>能随意</a:t>
            </a:r>
            <a:br>
              <a:rPr lang="zh-CN" altLang="en-US"/>
            </a:br>
            <a:r>
              <a:rPr lang="zh-CN" altLang="en-US"/>
              <a:t>入于一切</a:t>
            </a:r>
            <a:br>
              <a:rPr lang="zh-CN" altLang="en-US"/>
            </a:br>
            <a:r>
              <a:rPr lang="zh-CN" altLang="en-US"/>
              <a:t>故名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“当远离阴界入心</a:t>
            </a:r>
            <a:br>
              <a:rPr lang="zh-CN" altLang="en-US"/>
            </a:br>
            <a:r>
              <a:rPr lang="zh-CN" altLang="en-US"/>
              <a:t>因缘所作方便”</a:t>
            </a:r>
            <a:br>
              <a:rPr lang="zh-CN" altLang="en-US"/>
            </a:br>
            <a:r>
              <a:rPr lang="zh-CN" altLang="en-US"/>
              <a:t>“阴界入”是外境</a:t>
            </a:r>
            <a:br>
              <a:rPr lang="zh-CN" altLang="en-US"/>
            </a:br>
            <a:r>
              <a:rPr lang="zh-CN" altLang="en-US"/>
              <a:t>“心”是内心</a:t>
            </a:r>
            <a:br>
              <a:rPr lang="zh-CN" altLang="en-US"/>
            </a:br>
            <a:r>
              <a:rPr lang="zh-CN" altLang="en-US"/>
              <a:t>“所作”即所成</a:t>
            </a:r>
            <a:br>
              <a:rPr lang="zh-CN" altLang="en-US"/>
            </a:br>
            <a:r>
              <a:rPr lang="zh-CN" altLang="en-US"/>
              <a:t>“所作方便”</a:t>
            </a:r>
            <a:br>
              <a:rPr lang="zh-CN" altLang="en-US"/>
            </a:br>
            <a:r>
              <a:rPr lang="zh-CN" altLang="en-US"/>
              <a:t>即所成之法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谓应“当远离”</a:t>
            </a:r>
            <a:br>
              <a:rPr lang="zh-CN" altLang="en-US"/>
            </a:br>
            <a:r>
              <a:rPr lang="zh-CN" altLang="en-US"/>
              <a:t>由“阴界入”等外境</a:t>
            </a:r>
            <a:br>
              <a:rPr lang="zh-CN" altLang="en-US"/>
            </a:br>
            <a:r>
              <a:rPr lang="zh-CN" altLang="en-US"/>
              <a:t>及内“心因缘”</a:t>
            </a:r>
            <a:br>
              <a:rPr lang="zh-CN" altLang="en-US"/>
            </a:br>
            <a:r>
              <a:rPr lang="zh-CN" altLang="en-US"/>
              <a:t>和合所成之法</a:t>
            </a:r>
            <a:br>
              <a:rPr lang="zh-CN" altLang="en-US"/>
            </a:br>
            <a:r>
              <a:rPr lang="zh-CN" altLang="en-US"/>
              <a:t>简言之</a:t>
            </a:r>
            <a:br>
              <a:rPr lang="zh-CN" altLang="en-US"/>
            </a:br>
            <a:r>
              <a:rPr lang="zh-CN" altLang="en-US"/>
              <a:t>即是离于</a:t>
            </a:r>
            <a:br>
              <a:rPr lang="zh-CN" altLang="en-US"/>
            </a:br>
            <a:r>
              <a:rPr lang="zh-CN" altLang="en-US"/>
              <a:t>缘生之境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“生住灭妄想虚伪”</a:t>
            </a:r>
            <a:br>
              <a:rPr lang="zh-CN" altLang="en-US"/>
            </a:br>
            <a:r>
              <a:rPr lang="zh-CN" altLang="en-US"/>
              <a:t>谓亦应远离自心所现</a:t>
            </a:r>
            <a:br>
              <a:rPr lang="zh-CN" altLang="en-US"/>
            </a:br>
            <a:r>
              <a:rPr lang="zh-CN" altLang="en-US"/>
              <a:t>之“生住灭妄想”</a:t>
            </a:r>
            <a:br>
              <a:rPr lang="zh-CN" altLang="en-US"/>
            </a:br>
            <a:r>
              <a:rPr lang="zh-CN" altLang="en-US"/>
              <a:t>分别“虚伪”戏论</a:t>
            </a:r>
            <a:br>
              <a:rPr lang="zh-CN" altLang="en-US"/>
            </a:br>
            <a:r>
              <a:rPr lang="zh-CN" altLang="en-US"/>
              <a:t>什么叫做戏论</a:t>
            </a:r>
            <a:br>
              <a:rPr lang="zh-CN" altLang="en-US"/>
            </a:br>
            <a:r>
              <a:rPr lang="zh-CN" altLang="en-US"/>
              <a:t>不能了生死</a:t>
            </a:r>
            <a:br>
              <a:rPr lang="zh-CN" altLang="en-US"/>
            </a:br>
            <a:r>
              <a:rPr lang="zh-CN" altLang="en-US"/>
              <a:t>不能让我们解脱的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不能让我们</a:t>
            </a:r>
            <a:br>
              <a:rPr lang="zh-CN" altLang="en-US"/>
            </a:br>
            <a:r>
              <a:rPr lang="zh-CN" altLang="en-US"/>
              <a:t>得大自在的</a:t>
            </a:r>
            <a:br>
              <a:rPr lang="zh-CN" altLang="en-US"/>
            </a:br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这个戏论</a:t>
            </a:r>
            <a:br>
              <a:rPr lang="zh-CN" altLang="en-US"/>
            </a:br>
            <a:r>
              <a:rPr lang="zh-CN" altLang="en-US"/>
              <a:t>外道也是戏论</a:t>
            </a:r>
            <a:br>
              <a:rPr lang="zh-CN" altLang="en-US"/>
            </a:br>
            <a:r>
              <a:rPr lang="zh-CN" altLang="en-US"/>
              <a:t>凡夫所讲的话还是戏论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你注意看看</a:t>
            </a:r>
            <a:br>
              <a:rPr lang="zh-CN" altLang="en-US"/>
            </a:br>
            <a:r>
              <a:rPr lang="zh-CN" altLang="en-US"/>
              <a:t>两个人泡茶</a:t>
            </a:r>
            <a:br>
              <a:rPr lang="zh-CN" altLang="en-US"/>
            </a:br>
            <a:r>
              <a:rPr lang="zh-CN" altLang="en-US"/>
              <a:t>泡了三个小时</a:t>
            </a:r>
            <a:br>
              <a:rPr lang="zh-CN" altLang="en-US"/>
            </a:br>
            <a:r>
              <a:rPr lang="zh-CN" altLang="en-US"/>
              <a:t>世间人</a:t>
            </a:r>
            <a:br>
              <a:rPr lang="zh-CN" altLang="en-US"/>
            </a:br>
            <a:r>
              <a:rPr lang="zh-CN" altLang="en-US"/>
              <a:t>有时候</a:t>
            </a:r>
            <a:br>
              <a:rPr lang="zh-CN" altLang="en-US"/>
            </a:br>
            <a:r>
              <a:rPr lang="zh-CN" altLang="en-US"/>
              <a:t>泡了一整个晚上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诸位你认为</a:t>
            </a:r>
            <a:br>
              <a:rPr lang="zh-CN" altLang="en-US"/>
            </a:br>
            <a:r>
              <a:rPr lang="zh-CN" altLang="en-US"/>
              <a:t>他可以讲</a:t>
            </a:r>
            <a:br>
              <a:rPr lang="zh-CN" altLang="en-US"/>
            </a:br>
            <a:r>
              <a:rPr lang="zh-CN" altLang="en-US"/>
              <a:t>几句营养的话吗</a:t>
            </a:r>
            <a:br>
              <a:rPr lang="zh-CN" altLang="en-US"/>
            </a:br>
            <a:r>
              <a:rPr lang="zh-CN" altLang="en-US"/>
              <a:t>对你的解脱</a:t>
            </a:r>
            <a:br>
              <a:rPr lang="zh-CN" altLang="en-US"/>
            </a:br>
            <a:r>
              <a:rPr lang="zh-CN" altLang="en-US"/>
              <a:t>有帮助吗</a:t>
            </a:r>
            <a:br>
              <a:rPr lang="zh-CN" altLang="en-US"/>
            </a:br>
            <a:r>
              <a:rPr lang="zh-CN" altLang="en-US"/>
              <a:t>对你的自在</a:t>
            </a:r>
            <a:br>
              <a:rPr lang="zh-CN" altLang="en-US"/>
            </a:br>
            <a:r>
              <a:rPr lang="zh-CN" altLang="en-US"/>
              <a:t>有帮助吗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</a:t>
            </a:r>
            <a:br>
              <a:rPr lang="zh-CN" altLang="en-US"/>
            </a:br>
            <a:r>
              <a:rPr lang="zh-CN" altLang="en-US"/>
              <a:t>没有帮助</a:t>
            </a:r>
            <a:br>
              <a:rPr lang="zh-CN" altLang="en-US"/>
            </a:br>
            <a:r>
              <a:rPr lang="zh-CN" altLang="en-US"/>
              <a:t>那这样岂不是</a:t>
            </a:r>
            <a:br>
              <a:rPr lang="zh-CN" altLang="en-US"/>
            </a:br>
            <a:r>
              <a:rPr lang="zh-CN" altLang="en-US"/>
              <a:t>早一点睡更好</a:t>
            </a:r>
            <a:br>
              <a:rPr lang="zh-CN" altLang="en-US"/>
            </a:br>
            <a:r>
              <a:rPr lang="zh-CN" altLang="en-US"/>
              <a:t>答案就是</a:t>
            </a:r>
            <a:br>
              <a:rPr lang="zh-CN" altLang="en-US"/>
            </a:br>
            <a:r>
              <a:rPr lang="zh-CN" altLang="en-US"/>
              <a:t>这样子</a:t>
            </a:r>
            <a:br>
              <a:rPr lang="zh-CN" altLang="en-US"/>
            </a:br>
            <a:r>
              <a:rPr lang="zh-CN" altLang="en-US"/>
              <a:t>讲那些戏论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对生死</a:t>
            </a:r>
            <a:br>
              <a:rPr lang="zh-CN" altLang="en-US"/>
            </a:br>
            <a:r>
              <a:rPr lang="zh-CN" altLang="en-US"/>
              <a:t>对解脱</a:t>
            </a:r>
            <a:br>
              <a:rPr lang="zh-CN" altLang="en-US"/>
            </a:br>
            <a:r>
              <a:rPr lang="zh-CN" altLang="en-US"/>
              <a:t>都没有</a:t>
            </a:r>
            <a:br>
              <a:rPr lang="zh-CN" altLang="en-US"/>
            </a:br>
            <a:r>
              <a:rPr lang="zh-CN" altLang="en-US"/>
              <a:t>任何的帮助</a:t>
            </a:r>
            <a:br>
              <a:rPr lang="zh-CN" altLang="en-US"/>
            </a:br>
            <a:r>
              <a:rPr lang="zh-CN" altLang="en-US"/>
              <a:t>你讲那些</a:t>
            </a:r>
            <a:br>
              <a:rPr lang="zh-CN" altLang="en-US"/>
            </a:br>
            <a:r>
              <a:rPr lang="zh-CN" altLang="en-US"/>
              <a:t>做什么呢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所以人</a:t>
            </a:r>
            <a:br>
              <a:rPr lang="zh-CN" altLang="en-US"/>
            </a:br>
            <a:r>
              <a:rPr lang="zh-CN" altLang="en-US"/>
              <a:t>一般不学佛的</a:t>
            </a:r>
            <a:br>
              <a:rPr lang="zh-CN" altLang="en-US"/>
            </a:br>
            <a:r>
              <a:rPr lang="zh-CN" altLang="en-US"/>
              <a:t>浪费在这种</a:t>
            </a:r>
            <a:br>
              <a:rPr lang="zh-CN" altLang="en-US"/>
            </a:br>
            <a:r>
              <a:rPr lang="zh-CN" altLang="en-US"/>
              <a:t>无聊的</a:t>
            </a:r>
            <a:br>
              <a:rPr lang="zh-CN" altLang="en-US"/>
            </a:br>
            <a:r>
              <a:rPr lang="zh-CN" altLang="en-US"/>
              <a:t>戏论里面</a:t>
            </a:r>
            <a:br>
              <a:rPr lang="zh-CN" altLang="en-US"/>
            </a:br>
            <a:r>
              <a:rPr lang="zh-CN" altLang="en-US"/>
              <a:t>比修行的</a:t>
            </a:r>
            <a:br>
              <a:rPr lang="zh-CN" altLang="en-US"/>
            </a:br>
            <a:r>
              <a:rPr lang="zh-CN" altLang="en-US"/>
              <a:t>时间长得长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所以会招来一些</a:t>
            </a:r>
            <a:br>
              <a:rPr lang="zh-CN" altLang="en-US"/>
            </a:br>
            <a:r>
              <a:rPr lang="zh-CN" altLang="en-US"/>
              <a:t>惹来一些祸患</a:t>
            </a:r>
            <a:br>
              <a:rPr lang="zh-CN" altLang="en-US"/>
            </a:br>
            <a:r>
              <a:rPr lang="zh-CN" altLang="en-US"/>
              <a:t>前句为离境</a:t>
            </a:r>
            <a:br>
              <a:rPr lang="zh-CN" altLang="en-US"/>
            </a:br>
            <a:r>
              <a:rPr lang="zh-CN" altLang="en-US"/>
              <a:t>此句为离心</a:t>
            </a:r>
            <a:br>
              <a:rPr lang="zh-CN" altLang="en-US"/>
            </a:br>
            <a:r>
              <a:rPr lang="zh-CN" altLang="en-US"/>
              <a:t>“唯心直进”</a:t>
            </a:r>
            <a:br>
              <a:rPr lang="zh-CN" altLang="en-US"/>
            </a:br>
            <a:r>
              <a:rPr lang="zh-CN" altLang="en-US"/>
              <a:t>谓以唯心观</a:t>
            </a:r>
            <a:br>
              <a:rPr lang="zh-CN" altLang="en-US"/>
            </a:br>
            <a:r>
              <a:rPr lang="zh-CN" altLang="en-US"/>
              <a:t>一路直趋</a:t>
            </a:r>
            <a:r>
              <a:rPr lang="en-US" altLang="zh-CN"/>
              <a:t> </a:t>
            </a:r>
            <a:r>
              <a:rPr lang="zh-CN" altLang="en-US"/>
              <a:t>不涉余途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“无始虚伪过</a:t>
            </a:r>
            <a:br>
              <a:rPr lang="zh-CN" altLang="en-US"/>
            </a:br>
            <a:r>
              <a:rPr lang="zh-CN" altLang="en-US"/>
              <a:t>妄想习气因”</a:t>
            </a:r>
            <a:br>
              <a:rPr lang="zh-CN" altLang="en-US"/>
            </a:br>
            <a:r>
              <a:rPr lang="zh-CN" altLang="en-US"/>
              <a:t>谓一切外境</a:t>
            </a:r>
            <a:br>
              <a:rPr lang="zh-CN" altLang="en-US"/>
            </a:br>
            <a:r>
              <a:rPr lang="zh-CN" altLang="en-US"/>
              <a:t>皆由“无始”以来</a:t>
            </a:r>
            <a:br>
              <a:rPr lang="zh-CN" altLang="en-US"/>
            </a:br>
            <a:r>
              <a:rPr lang="zh-CN" altLang="en-US"/>
              <a:t>二障“虚伪”之过</a:t>
            </a:r>
            <a:br>
              <a:rPr lang="zh-CN" altLang="en-US"/>
            </a:br>
            <a:r>
              <a:rPr lang="zh-CN" altLang="en-US"/>
              <a:t>而内心之</a:t>
            </a:r>
            <a:br>
              <a:rPr lang="zh-CN" altLang="en-US"/>
            </a:br>
            <a:r>
              <a:rPr lang="zh-CN" altLang="en-US"/>
              <a:t>生住灭相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则由第八识中</a:t>
            </a:r>
            <a:br>
              <a:rPr lang="zh-CN" altLang="en-US"/>
            </a:br>
            <a:r>
              <a:rPr lang="zh-CN" altLang="en-US"/>
              <a:t>之“妄想习气”</a:t>
            </a:r>
            <a:br>
              <a:rPr lang="zh-CN" altLang="en-US"/>
            </a:br>
            <a:r>
              <a:rPr lang="zh-CN" altLang="en-US"/>
              <a:t>为“因”而成</a:t>
            </a:r>
            <a:br>
              <a:rPr lang="zh-CN" altLang="en-US"/>
            </a:br>
            <a:r>
              <a:rPr lang="zh-CN" altLang="en-US"/>
              <a:t>在这句话重要的</a:t>
            </a:r>
            <a:br>
              <a:rPr lang="zh-CN" altLang="en-US"/>
            </a:br>
            <a:r>
              <a:rPr lang="zh-CN" altLang="en-US"/>
              <a:t>重点在哪里呢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你千万不要把妄想</a:t>
            </a:r>
            <a:br>
              <a:rPr lang="zh-CN" altLang="en-US"/>
            </a:br>
            <a:r>
              <a:rPr lang="zh-CN" altLang="en-US"/>
              <a:t>不要把不好的</a:t>
            </a:r>
            <a:br>
              <a:rPr lang="zh-CN" altLang="en-US"/>
            </a:br>
            <a:r>
              <a:rPr lang="zh-CN" altLang="en-US"/>
              <a:t>习惯变成一种习气</a:t>
            </a:r>
            <a:br>
              <a:rPr lang="zh-CN" altLang="en-US"/>
            </a:br>
            <a:r>
              <a:rPr lang="zh-CN" altLang="en-US"/>
              <a:t>这样你会很麻烦</a:t>
            </a:r>
            <a:br>
              <a:rPr lang="zh-CN" altLang="en-US"/>
            </a:br>
            <a:r>
              <a:rPr lang="zh-CN" altLang="en-US"/>
              <a:t>所以你必须</a:t>
            </a:r>
            <a:br>
              <a:rPr lang="zh-CN" altLang="en-US"/>
            </a:br>
            <a:r>
              <a:rPr lang="zh-CN" altLang="en-US"/>
              <a:t>入芝兰之室</a:t>
            </a:r>
            <a:br>
              <a:rPr lang="zh-CN" altLang="en-US"/>
            </a:br>
            <a:r>
              <a:rPr lang="zh-CN" altLang="en-US"/>
              <a:t>久而不闻其香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就是一定要</a:t>
            </a:r>
            <a:br>
              <a:rPr lang="zh-CN" altLang="en-US"/>
            </a:br>
            <a:r>
              <a:rPr lang="zh-CN" altLang="en-US"/>
              <a:t>亲近大善知识</a:t>
            </a:r>
            <a:br>
              <a:rPr lang="zh-CN" altLang="en-US"/>
            </a:br>
            <a:r>
              <a:rPr lang="zh-CN" altLang="en-US"/>
              <a:t>亲近善友</a:t>
            </a:r>
            <a:br>
              <a:rPr lang="zh-CN" altLang="en-US"/>
            </a:br>
            <a:r>
              <a:rPr lang="zh-CN" altLang="en-US"/>
              <a:t>同时要</a:t>
            </a:r>
            <a:br>
              <a:rPr lang="zh-CN" altLang="en-US"/>
            </a:br>
            <a:r>
              <a:rPr lang="zh-CN" altLang="en-US"/>
              <a:t>亲近善道场</a:t>
            </a:r>
            <a:br>
              <a:rPr lang="zh-CN" altLang="en-US"/>
            </a:br>
            <a:r>
              <a:rPr lang="zh-CN" altLang="en-US"/>
              <a:t>为什么</a:t>
            </a:r>
            <a:br>
              <a:rPr lang="zh-CN" altLang="en-US"/>
            </a:br>
            <a:r>
              <a:rPr lang="zh-CN" altLang="en-US"/>
              <a:t>这样习气就有一个依归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来到这里</a:t>
            </a:r>
            <a:br>
              <a:rPr lang="zh-CN" altLang="en-US"/>
            </a:br>
            <a:r>
              <a:rPr lang="zh-CN" altLang="en-US"/>
              <a:t>都有善知识</a:t>
            </a:r>
            <a:br>
              <a:rPr lang="zh-CN" altLang="en-US"/>
            </a:br>
            <a:r>
              <a:rPr lang="zh-CN" altLang="en-US"/>
              <a:t>都有善的亲友</a:t>
            </a:r>
            <a:br>
              <a:rPr lang="zh-CN" altLang="en-US"/>
            </a:br>
            <a:r>
              <a:rPr lang="zh-CN" altLang="en-US"/>
              <a:t>善的这个善友</a:t>
            </a:r>
            <a:br>
              <a:rPr lang="zh-CN" altLang="en-US"/>
            </a:br>
            <a:r>
              <a:rPr lang="zh-CN" altLang="en-US"/>
              <a:t>那么善的道场</a:t>
            </a:r>
            <a:br>
              <a:rPr lang="zh-CN" altLang="en-US"/>
            </a:br>
            <a:r>
              <a:rPr lang="zh-CN" altLang="en-US"/>
              <a:t>统统是善的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把它变成一种习气</a:t>
            </a:r>
            <a:br>
              <a:rPr lang="zh-CN" altLang="en-US"/>
            </a:br>
            <a:r>
              <a:rPr lang="zh-CN" altLang="en-US"/>
              <a:t>所以那个生活</a:t>
            </a:r>
            <a:br>
              <a:rPr lang="zh-CN" altLang="en-US"/>
            </a:br>
            <a:r>
              <a:rPr lang="zh-CN" altLang="en-US"/>
              <a:t>还是要稍微改变一下</a:t>
            </a:r>
            <a:br>
              <a:rPr lang="zh-CN" altLang="en-US"/>
            </a:br>
            <a:r>
              <a:rPr lang="zh-CN" altLang="en-US"/>
              <a:t>改变一下</a:t>
            </a:r>
            <a:br>
              <a:rPr lang="zh-CN" altLang="en-US"/>
            </a:br>
            <a:r>
              <a:rPr lang="zh-CN" altLang="en-US"/>
              <a:t>如果你活得很痛苦啊</a:t>
            </a:r>
            <a:br>
              <a:rPr lang="zh-CN" altLang="en-US"/>
            </a:br>
            <a:r>
              <a:rPr lang="zh-CN" altLang="en-US"/>
              <a:t>那么想到的东西太短促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不如你发发心</a:t>
            </a:r>
            <a:br>
              <a:rPr lang="zh-CN" altLang="en-US"/>
            </a:br>
            <a:r>
              <a:rPr lang="zh-CN" altLang="en-US"/>
              <a:t>来为佛法僧三宝</a:t>
            </a:r>
            <a:br>
              <a:rPr lang="zh-CN" altLang="en-US"/>
            </a:br>
            <a:r>
              <a:rPr lang="zh-CN" altLang="en-US"/>
              <a:t>常住多发心</a:t>
            </a:r>
            <a:r>
              <a:rPr lang="en-US" altLang="zh-CN"/>
              <a:t> </a:t>
            </a:r>
            <a:br>
              <a:rPr lang="en-US" altLang="zh-CN"/>
            </a:br>
            <a:r>
              <a:rPr lang="en-US" altLang="zh-CN"/>
              <a:t>“三有思惟无所有”</a:t>
            </a:r>
            <a:br>
              <a:rPr lang="en-US" altLang="zh-CN"/>
            </a:br>
            <a:r>
              <a:rPr lang="en-US" altLang="zh-CN"/>
              <a:t>“三有”是境</a:t>
            </a:r>
            <a:br>
              <a:rPr lang="en-US" altLang="zh-CN"/>
            </a:br>
            <a:r>
              <a:rPr lang="en-US" altLang="zh-CN"/>
              <a:t>“思惟”是心</a:t>
            </a:r>
            <a:br>
              <a:rPr lang="en-US" altLang="zh-CN"/>
            </a:br>
            <a:r>
              <a:rPr lang="en-US" altLang="zh-CN"/>
              <a:t>“无所有”是空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谓如是则</a:t>
            </a:r>
            <a:br>
              <a:rPr lang="en-US" altLang="zh-CN"/>
            </a:br>
            <a:r>
              <a:rPr lang="en-US" altLang="zh-CN"/>
              <a:t>达心境二空</a:t>
            </a:r>
            <a:br>
              <a:rPr lang="en-US" altLang="zh-CN"/>
            </a:br>
            <a:r>
              <a:rPr lang="en-US" altLang="zh-CN"/>
              <a:t>“佛地无生”</a:t>
            </a:r>
            <a:br>
              <a:rPr lang="en-US" altLang="zh-CN"/>
            </a:br>
            <a:r>
              <a:rPr lang="en-US" altLang="zh-CN"/>
              <a:t>因为证得到</a:t>
            </a:r>
            <a:br>
              <a:rPr lang="en-US" altLang="zh-CN"/>
            </a:br>
            <a:r>
              <a:rPr lang="en-US" altLang="zh-CN"/>
              <a:t>我空还有法空</a:t>
            </a:r>
            <a:br>
              <a:rPr lang="en-US" altLang="zh-CN"/>
            </a:br>
            <a:r>
              <a:rPr lang="en-US" altLang="zh-CN"/>
              <a:t>以达二空</a:t>
            </a:r>
            <a:br>
              <a:rPr lang="en-US" altLang="zh-CN"/>
            </a:br>
            <a:r>
              <a:rPr lang="en-US" altLang="zh-CN"/>
              <a:t>故契入无生无灭之佛地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“到自觉圣趣”</a:t>
            </a:r>
            <a:br>
              <a:rPr lang="en-US" altLang="zh-CN"/>
            </a:br>
            <a:r>
              <a:rPr lang="en-US" altLang="zh-CN"/>
              <a:t>证到了</a:t>
            </a:r>
            <a:br>
              <a:rPr lang="en-US" altLang="zh-CN"/>
            </a:br>
            <a:r>
              <a:rPr lang="en-US" altLang="zh-CN"/>
              <a:t>自觉圣智</a:t>
            </a:r>
            <a:br>
              <a:rPr lang="en-US" altLang="zh-CN"/>
            </a:br>
            <a:r>
              <a:rPr lang="en-US" altLang="zh-CN"/>
              <a:t>所趣之地</a:t>
            </a:r>
            <a:br>
              <a:rPr lang="en-US" altLang="zh-CN"/>
            </a:br>
            <a:r>
              <a:rPr lang="en-US" altLang="zh-CN"/>
              <a:t>趣是趣向</a:t>
            </a:r>
            <a:br>
              <a:rPr lang="en-US" altLang="zh-CN"/>
            </a:br>
            <a:r>
              <a:rPr lang="en-US" altLang="zh-CN"/>
              <a:t>“自心自在”</a:t>
            </a:r>
            <a:br>
              <a:rPr lang="en-US" altLang="zh-CN"/>
            </a:br>
            <a:r>
              <a:rPr lang="en-US" altLang="zh-CN"/>
              <a:t>“自心”为如来藏自性清净心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“自在”</a:t>
            </a:r>
            <a:br>
              <a:rPr lang="en-US" altLang="zh-CN"/>
            </a:br>
            <a:r>
              <a:rPr lang="en-US" altLang="zh-CN"/>
              <a:t>因已证入如来藏性</a:t>
            </a:r>
            <a:br>
              <a:rPr lang="en-US" altLang="zh-CN"/>
            </a:br>
            <a:r>
              <a:rPr lang="en-US" altLang="zh-CN"/>
              <a:t>故三惑俱尽</a:t>
            </a:r>
            <a:br>
              <a:rPr lang="en-US" altLang="zh-CN"/>
            </a:br>
            <a:r>
              <a:rPr lang="en-US" altLang="zh-CN"/>
              <a:t>三惑就是见思惑</a:t>
            </a:r>
            <a:br>
              <a:rPr lang="en-US" altLang="zh-CN"/>
            </a:br>
            <a:r>
              <a:rPr lang="en-US" altLang="zh-CN"/>
              <a:t>尘沙惑</a:t>
            </a:r>
            <a:br>
              <a:rPr lang="en-US" altLang="zh-CN"/>
            </a:br>
            <a:r>
              <a:rPr lang="en-US" altLang="zh-CN"/>
              <a:t>还有根本无明惑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就是见思</a:t>
            </a:r>
            <a:br>
              <a:rPr lang="en-US" altLang="zh-CN"/>
            </a:br>
            <a:r>
              <a:rPr lang="en-US" altLang="zh-CN"/>
              <a:t>尘沙还有无明</a:t>
            </a:r>
            <a:br>
              <a:rPr lang="en-US" altLang="zh-CN"/>
            </a:br>
            <a:r>
              <a:rPr lang="en-US" altLang="zh-CN"/>
              <a:t>三惑俱尽 </a:t>
            </a:r>
            <a:br>
              <a:rPr lang="en-US" altLang="zh-CN"/>
            </a:br>
            <a:r>
              <a:rPr lang="en-US" altLang="zh-CN"/>
              <a:t>二死永断</a:t>
            </a:r>
            <a:br>
              <a:rPr lang="en-US" altLang="zh-CN"/>
            </a:br>
            <a:r>
              <a:rPr lang="en-US" altLang="zh-CN"/>
              <a:t>就是分段生死</a:t>
            </a:r>
            <a:br>
              <a:rPr lang="en-US" altLang="zh-CN"/>
            </a:br>
            <a:r>
              <a:rPr lang="en-US" altLang="zh-CN"/>
              <a:t>还有变易生死 </a:t>
            </a:r>
            <a:br>
              <a:rPr lang="en-US" altLang="zh-CN"/>
            </a:br>
            <a:r>
              <a:rPr lang="en-US" altLang="zh-CN"/>
              <a:t>故得自在无碍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“到无开发行”</a:t>
            </a:r>
            <a:br>
              <a:rPr lang="en-US" altLang="zh-CN"/>
            </a:br>
            <a:r>
              <a:rPr lang="en-US" altLang="zh-CN"/>
              <a:t>“无开发”</a:t>
            </a:r>
            <a:br>
              <a:rPr lang="en-US" altLang="zh-CN"/>
            </a:br>
            <a:r>
              <a:rPr lang="en-US" altLang="zh-CN"/>
              <a:t>即无功用</a:t>
            </a:r>
            <a:br>
              <a:rPr lang="en-US" altLang="zh-CN"/>
            </a:br>
            <a:r>
              <a:rPr lang="en-US" altLang="zh-CN"/>
              <a:t> “到”</a:t>
            </a:r>
            <a:br>
              <a:rPr lang="en-US" altLang="zh-CN"/>
            </a:br>
            <a:r>
              <a:rPr lang="en-US" altLang="zh-CN"/>
              <a:t>达 证之义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“如随众色摩尼”</a:t>
            </a:r>
            <a:br>
              <a:rPr lang="en-US" altLang="zh-CN"/>
            </a:br>
            <a:r>
              <a:rPr lang="en-US" altLang="zh-CN"/>
              <a:t>“摩尼”为如意宝珠</a:t>
            </a:r>
            <a:br>
              <a:rPr lang="en-US" altLang="zh-CN"/>
            </a:br>
            <a:r>
              <a:rPr lang="en-US" altLang="zh-CN"/>
              <a:t>能随物现色</a:t>
            </a:r>
            <a:br>
              <a:rPr lang="en-US" altLang="zh-CN"/>
            </a:br>
            <a:r>
              <a:rPr lang="en-US" altLang="zh-CN"/>
              <a:t>以比喻诸佛菩萨</a:t>
            </a:r>
            <a:br>
              <a:rPr lang="en-US" altLang="zh-CN"/>
            </a:br>
            <a:r>
              <a:rPr lang="en-US" altLang="zh-CN"/>
              <a:t>心无所住</a:t>
            </a:r>
            <a:br>
              <a:rPr lang="en-US" altLang="zh-CN"/>
            </a:br>
            <a:r>
              <a:rPr lang="en-US" altLang="zh-CN"/>
              <a:t>而能随缘</a:t>
            </a:r>
            <a:br>
              <a:rPr lang="en-US" altLang="zh-CN"/>
            </a:br>
            <a:r>
              <a:rPr lang="en-US" altLang="zh-CN"/>
              <a:t>感应示现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“随入众生</a:t>
            </a:r>
            <a:br>
              <a:rPr lang="en-US" altLang="zh-CN"/>
            </a:br>
            <a:r>
              <a:rPr lang="en-US" altLang="zh-CN"/>
              <a:t>微细之心”</a:t>
            </a:r>
            <a:br>
              <a:rPr lang="en-US" altLang="zh-CN"/>
            </a:br>
            <a:r>
              <a:rPr lang="en-US" altLang="zh-CN"/>
              <a:t>“心”为心行</a:t>
            </a:r>
            <a:br>
              <a:rPr lang="en-US" altLang="zh-CN"/>
            </a:br>
            <a:r>
              <a:rPr lang="en-US" altLang="zh-CN"/>
              <a:t>众生之心行</a:t>
            </a:r>
            <a:br>
              <a:rPr lang="en-US" altLang="zh-CN"/>
            </a:br>
            <a:r>
              <a:rPr lang="en-US" altLang="zh-CN"/>
              <a:t>其欲愿</a:t>
            </a:r>
            <a:br>
              <a:rPr lang="en-US" altLang="zh-CN"/>
            </a:br>
            <a:r>
              <a:rPr lang="en-US" altLang="zh-CN"/>
              <a:t>有无量之差别</a:t>
            </a:r>
            <a:br>
              <a:rPr lang="en-US" altLang="zh-CN"/>
            </a:br>
            <a:r>
              <a:rPr lang="en-US" altLang="zh-CN"/>
              <a:t>而唯有证如来智者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能了知其</a:t>
            </a:r>
            <a:br>
              <a:rPr lang="en-US" altLang="zh-CN"/>
            </a:br>
            <a:r>
              <a:rPr lang="en-US" altLang="zh-CN"/>
              <a:t>微细难察者</a:t>
            </a:r>
            <a:br>
              <a:rPr lang="en-US" altLang="zh-CN"/>
            </a:br>
            <a:r>
              <a:rPr lang="en-US" altLang="zh-CN"/>
              <a:t>所以要观察</a:t>
            </a:r>
            <a:br>
              <a:rPr lang="en-US" altLang="zh-CN"/>
            </a:br>
            <a:r>
              <a:rPr lang="en-US" altLang="zh-CN"/>
              <a:t>众生的根器</a:t>
            </a:r>
            <a:br>
              <a:rPr lang="en-US" altLang="zh-CN"/>
            </a:br>
            <a:r>
              <a:rPr lang="en-US" altLang="zh-CN"/>
              <a:t>还不是很容易的</a:t>
            </a:r>
            <a:br>
              <a:rPr lang="en-US" altLang="zh-CN"/>
            </a:br>
            <a:r>
              <a:rPr lang="en-US" altLang="zh-CN"/>
              <a:t>你说法要拿捏得准确</a:t>
            </a:r>
            <a:br>
              <a:rPr lang="en-US" altLang="zh-CN"/>
            </a:br>
            <a:r>
              <a:rPr lang="en-US" altLang="zh-CN"/>
              <a:t>看对方的根器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同时并一定要</a:t>
            </a:r>
            <a:br>
              <a:rPr lang="en-US" altLang="zh-CN"/>
            </a:br>
            <a:r>
              <a:rPr lang="en-US" altLang="zh-CN"/>
              <a:t>掌握时节的因缘</a:t>
            </a:r>
            <a:br>
              <a:rPr lang="en-US" altLang="zh-CN"/>
            </a:br>
            <a:r>
              <a:rPr lang="en-US" altLang="zh-CN"/>
              <a:t>时节因缘</a:t>
            </a:r>
            <a:br>
              <a:rPr lang="en-US" altLang="zh-CN"/>
            </a:br>
            <a:r>
              <a:rPr lang="en-US" altLang="zh-CN"/>
              <a:t>如果这个人</a:t>
            </a:r>
            <a:br>
              <a:rPr lang="en-US" altLang="zh-CN"/>
            </a:br>
            <a:r>
              <a:rPr lang="en-US" altLang="zh-CN"/>
              <a:t>卡住了某一种知见</a:t>
            </a:r>
            <a:br>
              <a:rPr lang="en-US" altLang="zh-CN"/>
            </a:br>
            <a:r>
              <a:rPr lang="en-US" altLang="zh-CN"/>
              <a:t>或者是以前受到某一种</a:t>
            </a:r>
            <a:br>
              <a:rPr lang="en-US" altLang="zh-CN"/>
            </a:br>
            <a:r>
              <a:rPr lang="en-US" altLang="zh-CN"/>
              <a:t>某一个法师的影响很大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那么见面的时候</a:t>
            </a:r>
            <a:br>
              <a:rPr lang="en-US" altLang="zh-CN"/>
            </a:br>
            <a:r>
              <a:rPr lang="en-US" altLang="zh-CN"/>
              <a:t>谈这个我们的</a:t>
            </a:r>
            <a:br>
              <a:rPr lang="en-US" altLang="zh-CN"/>
            </a:br>
            <a:r>
              <a:rPr lang="en-US" altLang="zh-CN"/>
              <a:t>真如自性 法</a:t>
            </a:r>
            <a:br>
              <a:rPr lang="en-US" altLang="zh-CN"/>
            </a:br>
            <a:r>
              <a:rPr lang="en-US" altLang="zh-CN"/>
              <a:t>那听不进去的</a:t>
            </a:r>
            <a:br>
              <a:rPr lang="en-US" altLang="zh-CN"/>
            </a:br>
            <a:r>
              <a:rPr lang="en-US" altLang="zh-CN"/>
              <a:t>没有掌握了时节因缘</a:t>
            </a:r>
            <a:br>
              <a:rPr lang="en-US" altLang="zh-CN"/>
            </a:br>
            <a:r>
              <a:rPr lang="en-US" altLang="zh-CN"/>
              <a:t>那么都是闲言语</a:t>
            </a:r>
            <a:br>
              <a:rPr lang="en-US" altLang="zh-CN"/>
            </a:br>
            <a:r>
              <a:rPr lang="en-US" altLang="zh-CN"/>
              <a:t>说法都是多余的 浪费时间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“随心量度”</a:t>
            </a:r>
            <a:br>
              <a:rPr lang="en-US" altLang="zh-CN"/>
            </a:br>
            <a:r>
              <a:rPr lang="en-US" altLang="zh-CN"/>
              <a:t>谓随众生</a:t>
            </a:r>
            <a:br>
              <a:rPr lang="en-US" altLang="zh-CN"/>
            </a:br>
            <a:r>
              <a:rPr lang="en-US" altLang="zh-CN"/>
              <a:t>心量之大小</a:t>
            </a:r>
            <a:br>
              <a:rPr lang="en-US" altLang="zh-CN"/>
            </a:br>
            <a:r>
              <a:rPr lang="en-US" altLang="zh-CN"/>
              <a:t>根机之深浅</a:t>
            </a:r>
            <a:br>
              <a:rPr lang="en-US" altLang="zh-CN"/>
            </a:br>
            <a:r>
              <a:rPr lang="en-US" altLang="zh-CN"/>
              <a:t>而为说无量度门</a:t>
            </a:r>
            <a:br>
              <a:rPr lang="en-US" altLang="zh-CN"/>
            </a:br>
            <a:r>
              <a:rPr lang="en-US" altLang="zh-CN"/>
              <a:t>以度化之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en-US" altLang="zh-CN"/>
              <a:t>“自悉檀善”</a:t>
            </a:r>
            <a:br>
              <a:rPr lang="en-US" altLang="zh-CN"/>
            </a:br>
            <a:r>
              <a:rPr lang="en-US" altLang="zh-CN"/>
              <a:t>“自悉檀”</a:t>
            </a:r>
            <a:br>
              <a:rPr lang="en-US" altLang="zh-CN"/>
            </a:br>
            <a:r>
              <a:rPr lang="en-US" altLang="zh-CN"/>
              <a:t>为自心自性</a:t>
            </a:r>
            <a:br>
              <a:rPr lang="en-US" altLang="zh-CN"/>
            </a:br>
            <a:r>
              <a:rPr lang="en-US" altLang="zh-CN"/>
              <a:t>本具之悉檀</a:t>
            </a:r>
            <a:br>
              <a:rPr lang="en-US" altLang="zh-CN"/>
            </a:br>
            <a:r>
              <a:rPr lang="en-US" altLang="zh-CN"/>
              <a:t>此自心悉檀</a:t>
            </a:r>
            <a:br>
              <a:rPr lang="en-US" altLang="zh-CN"/>
            </a:br>
            <a:r>
              <a:rPr lang="en-US" altLang="zh-CN"/>
              <a:t>乃为最上善之法</a:t>
            </a:r>
            <a:br>
              <a:rPr lang="en-US" altLang="zh-CN"/>
            </a:br>
            <a:r>
              <a:rPr lang="en-US" altLang="zh-CN"/>
              <a:t>故赞曰“善”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“大慧</a:t>
            </a:r>
            <a:r>
              <a:rPr lang="en-US" altLang="zh-CN"/>
              <a:t> </a:t>
            </a:r>
            <a:r>
              <a:rPr lang="zh-CN" altLang="en-US"/>
              <a:t>是故欲得”</a:t>
            </a:r>
            <a:br>
              <a:rPr lang="zh-CN" altLang="en-US"/>
            </a:br>
            <a:r>
              <a:rPr lang="zh-CN" altLang="en-US"/>
              <a:t>诸佛“如来随”意自在</a:t>
            </a:r>
            <a:br>
              <a:rPr lang="zh-CN" altLang="en-US"/>
            </a:br>
            <a:r>
              <a:rPr lang="zh-CN" altLang="en-US"/>
              <a:t>“入”于一切</a:t>
            </a:r>
            <a:br>
              <a:rPr lang="zh-CN" altLang="en-US"/>
            </a:br>
            <a:r>
              <a:rPr lang="zh-CN" altLang="en-US"/>
              <a:t>之法性“身者</a:t>
            </a:r>
            <a:br>
              <a:rPr lang="zh-CN" altLang="en-US"/>
            </a:br>
            <a:r>
              <a:rPr lang="zh-CN" altLang="en-US"/>
              <a:t>当远离”五“阴”</a:t>
            </a:r>
            <a:br>
              <a:rPr lang="zh-CN" altLang="en-US"/>
            </a:br>
            <a:r>
              <a:rPr lang="zh-CN" altLang="en-US"/>
              <a:t>十八“界”</a:t>
            </a:r>
            <a:br>
              <a:rPr lang="zh-CN" altLang="en-US"/>
            </a:br>
            <a:r>
              <a:rPr lang="zh-CN" altLang="en-US"/>
              <a:t>十二“入”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及“心因缘”</a:t>
            </a:r>
            <a:br>
              <a:rPr lang="zh-CN" altLang="en-US"/>
            </a:br>
            <a:r>
              <a:rPr lang="zh-CN" altLang="en-US"/>
              <a:t>和合所成</a:t>
            </a:r>
            <a:br>
              <a:rPr lang="zh-CN" altLang="en-US"/>
            </a:br>
            <a:r>
              <a:rPr lang="zh-CN" altLang="en-US"/>
              <a:t>之外法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“所作方便”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并当远离</a:t>
            </a:r>
            <a:br>
              <a:rPr lang="zh-CN" altLang="en-US"/>
            </a:br>
            <a:r>
              <a:rPr lang="zh-CN" altLang="en-US"/>
              <a:t>依藏识所现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“生住灭”相</a:t>
            </a:r>
            <a:br>
              <a:rPr lang="zh-CN" altLang="en-US"/>
            </a:br>
            <a:r>
              <a:rPr lang="zh-CN" altLang="en-US"/>
              <a:t>而“妄想”分别</a:t>
            </a:r>
            <a:br>
              <a:rPr lang="zh-CN" altLang="en-US"/>
            </a:br>
            <a:r>
              <a:rPr lang="zh-CN" altLang="en-US"/>
              <a:t>“虚伪”之心</a:t>
            </a:r>
            <a:br>
              <a:rPr lang="zh-CN" altLang="en-US"/>
            </a:br>
            <a:r>
              <a:rPr lang="zh-CN" altLang="en-US"/>
              <a:t>而以“唯心”观</a:t>
            </a:r>
            <a:br>
              <a:rPr lang="zh-CN" altLang="en-US"/>
            </a:br>
            <a:r>
              <a:rPr lang="zh-CN" altLang="en-US"/>
              <a:t>一路“直进”</a:t>
            </a:r>
            <a:br>
              <a:rPr lang="zh-CN" altLang="en-US"/>
            </a:br>
            <a:r>
              <a:rPr lang="zh-CN" altLang="en-US"/>
              <a:t>不涉他途</a:t>
            </a:r>
            <a:br>
              <a:rPr lang="zh-CN" altLang="en-US"/>
            </a:br>
            <a:r>
              <a:rPr lang="zh-CN" altLang="en-US"/>
              <a:t>“观察”一切外境之生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但由“无始”世来</a:t>
            </a:r>
            <a:br>
              <a:rPr lang="zh-CN" altLang="en-US"/>
            </a:br>
            <a:r>
              <a:rPr lang="zh-CN" altLang="en-US"/>
              <a:t>二障“虚伪”之“过”</a:t>
            </a:r>
            <a:br>
              <a:rPr lang="zh-CN" altLang="en-US"/>
            </a:br>
            <a:r>
              <a:rPr lang="zh-CN" altLang="en-US"/>
              <a:t>且观内心</a:t>
            </a:r>
            <a:br>
              <a:rPr lang="zh-CN" altLang="en-US"/>
            </a:br>
            <a:r>
              <a:rPr lang="zh-CN" altLang="en-US"/>
              <a:t>所现妄像</a:t>
            </a:r>
            <a:br>
              <a:rPr lang="zh-CN" altLang="en-US"/>
            </a:br>
            <a:r>
              <a:rPr lang="zh-CN" altLang="en-US"/>
              <a:t>系以第八识中</a:t>
            </a:r>
            <a:br>
              <a:rPr lang="zh-CN" altLang="en-US"/>
            </a:br>
            <a:r>
              <a:rPr lang="zh-CN" altLang="en-US"/>
              <a:t>之“妄想习气”</a:t>
            </a:r>
            <a:br>
              <a:rPr lang="zh-CN" altLang="en-US"/>
            </a:br>
            <a:r>
              <a:rPr lang="zh-CN" altLang="en-US"/>
              <a:t>为“因”而起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如是则达</a:t>
            </a:r>
            <a:br>
              <a:rPr lang="zh-CN" altLang="en-US"/>
            </a:br>
            <a:r>
              <a:rPr lang="zh-CN" altLang="en-US"/>
              <a:t>“三有”之境</a:t>
            </a:r>
            <a:br>
              <a:rPr lang="zh-CN" altLang="en-US"/>
            </a:br>
            <a:r>
              <a:rPr lang="zh-CN" altLang="en-US"/>
              <a:t>与“思惟”之心</a:t>
            </a:r>
            <a:br>
              <a:rPr lang="zh-CN" altLang="en-US"/>
            </a:br>
            <a:r>
              <a:rPr lang="zh-CN" altLang="en-US"/>
              <a:t>皆空“无所有”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而达于心境二空</a:t>
            </a:r>
            <a:br>
              <a:rPr lang="zh-CN" altLang="en-US"/>
            </a:br>
            <a:r>
              <a:rPr lang="zh-CN" altLang="en-US"/>
              <a:t>顿契“佛地”一切寂静</a:t>
            </a:r>
            <a:br>
              <a:rPr lang="zh-CN" altLang="en-US"/>
            </a:br>
            <a:r>
              <a:rPr lang="zh-CN" altLang="en-US"/>
              <a:t>“无生”无灭之境界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“到”达如来自证</a:t>
            </a:r>
            <a:br>
              <a:rPr lang="zh-CN" altLang="en-US"/>
            </a:br>
            <a:r>
              <a:rPr lang="zh-CN" altLang="en-US"/>
              <a:t>之“自觉圣趣”境界</a:t>
            </a:r>
            <a:br>
              <a:rPr lang="zh-CN" altLang="en-US"/>
            </a:br>
            <a:r>
              <a:rPr lang="zh-CN" altLang="en-US"/>
              <a:t>得如来藏</a:t>
            </a:r>
            <a:br>
              <a:rPr lang="zh-CN" altLang="en-US"/>
            </a:br>
            <a:r>
              <a:rPr lang="zh-CN" altLang="en-US"/>
              <a:t>“自”性清净“心”</a:t>
            </a:r>
            <a:br>
              <a:rPr lang="zh-CN" altLang="en-US"/>
            </a:br>
            <a:r>
              <a:rPr lang="zh-CN" altLang="en-US"/>
              <a:t>于是三惑二死永断</a:t>
            </a:r>
            <a:br>
              <a:rPr lang="zh-CN" altLang="en-US"/>
            </a:br>
            <a:r>
              <a:rPr lang="zh-CN" altLang="en-US"/>
              <a:t>“自在”无碍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“到无开发”功用之“行”</a:t>
            </a:r>
            <a:br>
              <a:rPr lang="zh-CN" altLang="en-US"/>
            </a:br>
            <a:r>
              <a:rPr lang="zh-CN" altLang="en-US"/>
              <a:t>便能“如随众”外“色”</a:t>
            </a:r>
            <a:br>
              <a:rPr lang="zh-CN" altLang="en-US"/>
            </a:br>
            <a:r>
              <a:rPr lang="zh-CN" altLang="en-US"/>
              <a:t>而现像之“摩尼”宝珠</a:t>
            </a:r>
            <a:br>
              <a:rPr lang="zh-CN" altLang="en-US"/>
            </a:br>
            <a:r>
              <a:rPr lang="zh-CN" altLang="en-US"/>
              <a:t>此以</a:t>
            </a:r>
            <a:r>
              <a:rPr lang="en-US" altLang="zh-CN"/>
              <a:t> </a:t>
            </a:r>
            <a:r>
              <a:rPr lang="zh-CN" altLang="en-US"/>
              <a:t>“随”顺如性</a:t>
            </a:r>
            <a:br>
              <a:rPr lang="zh-CN" altLang="en-US"/>
            </a:br>
            <a:r>
              <a:rPr lang="zh-CN" altLang="en-US"/>
              <a:t>而“入”于</a:t>
            </a:r>
            <a:br>
              <a:rPr lang="zh-CN" altLang="en-US"/>
            </a:br>
            <a:r>
              <a:rPr lang="zh-CN" altLang="en-US"/>
              <a:t>“众生微细”</a:t>
            </a:r>
            <a:br>
              <a:rPr lang="zh-CN" altLang="en-US"/>
            </a:br>
            <a:r>
              <a:rPr lang="zh-CN" altLang="en-US"/>
              <a:t>难知“之心”行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“而以化身随”</a:t>
            </a:r>
            <a:br>
              <a:rPr lang="zh-CN" altLang="en-US"/>
            </a:br>
            <a:r>
              <a:rPr lang="zh-CN" altLang="en-US"/>
              <a:t>彼“心量”根机</a:t>
            </a:r>
            <a:br>
              <a:rPr lang="zh-CN" altLang="en-US"/>
            </a:br>
            <a:r>
              <a:rPr lang="zh-CN" altLang="en-US"/>
              <a:t>之大小深浅</a:t>
            </a:r>
            <a:br>
              <a:rPr lang="zh-CN" altLang="en-US"/>
            </a:br>
            <a:r>
              <a:rPr lang="zh-CN" altLang="en-US"/>
              <a:t>开示无量度门</a:t>
            </a:r>
            <a:br>
              <a:rPr lang="zh-CN" altLang="en-US"/>
            </a:br>
            <a:r>
              <a:rPr lang="zh-CN" altLang="en-US"/>
              <a:t>以“度”化之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令彼众生</a:t>
            </a:r>
            <a:br>
              <a:rPr lang="zh-CN" altLang="en-US"/>
            </a:br>
            <a:r>
              <a:rPr lang="zh-CN" altLang="en-US"/>
              <a:t>亦于菩萨</a:t>
            </a:r>
            <a:br>
              <a:rPr lang="zh-CN" altLang="en-US"/>
            </a:br>
            <a:r>
              <a:rPr lang="zh-CN" altLang="en-US"/>
              <a:t>“诸地渐次”</a:t>
            </a:r>
            <a:br>
              <a:rPr lang="zh-CN" altLang="en-US"/>
            </a:br>
            <a:r>
              <a:rPr lang="zh-CN" altLang="en-US"/>
              <a:t>进阶成熟</a:t>
            </a:r>
            <a:br>
              <a:rPr lang="zh-CN" altLang="en-US"/>
            </a:br>
            <a:r>
              <a:rPr lang="zh-CN" altLang="en-US"/>
              <a:t>“相续建立”</a:t>
            </a:r>
            <a:br>
              <a:rPr lang="zh-CN" altLang="en-US"/>
            </a:br>
            <a:r>
              <a:rPr lang="zh-CN" altLang="en-US"/>
              <a:t>成就诸法</a:t>
            </a:r>
            <a:r>
              <a:rPr lang="en-US" altLang="zh-CN"/>
              <a:t> </a:t>
            </a:r>
            <a:br>
              <a:rPr lang="en-US" altLang="zh-CN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“是故</a:t>
            </a:r>
            <a:r>
              <a:rPr lang="en-US" altLang="zh-CN"/>
              <a:t> </a:t>
            </a:r>
            <a:r>
              <a:rPr lang="zh-CN" altLang="en-US"/>
              <a:t>大慧</a:t>
            </a:r>
            <a:br>
              <a:rPr lang="zh-CN" altLang="en-US"/>
            </a:br>
            <a:r>
              <a:rPr lang="zh-CN" altLang="en-US"/>
              <a:t>自”心自性</a:t>
            </a:r>
            <a:br>
              <a:rPr lang="zh-CN" altLang="en-US"/>
            </a:br>
            <a:r>
              <a:rPr lang="zh-CN" altLang="en-US"/>
              <a:t>本具之“悉檀”法</a:t>
            </a:r>
            <a:br>
              <a:rPr lang="zh-CN" altLang="en-US"/>
            </a:br>
            <a:r>
              <a:rPr lang="zh-CN" altLang="en-US"/>
              <a:t>乃为最上“善”之法</a:t>
            </a:r>
            <a:br>
              <a:rPr lang="zh-CN" altLang="en-US"/>
            </a:br>
            <a:r>
              <a:rPr lang="zh-CN" altLang="en-US"/>
              <a:t>汝等“应当修学”</a:t>
            </a:r>
            <a:br>
              <a:rPr lang="zh-CN" altLang="en-US"/>
            </a:br>
            <a:r>
              <a:rPr lang="zh-CN" altLang="en-US"/>
              <a:t>这句话重点在告诉你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明本心见本性</a:t>
            </a:r>
            <a:r>
              <a:rPr lang="zh-CN" altLang="en-US"/>
              <a:t>它的重要性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这一句</a:t>
            </a:r>
            <a:br>
              <a:rPr lang="zh-CN" altLang="en-US"/>
            </a:br>
            <a:r>
              <a:rPr lang="zh-CN" altLang="en-US"/>
              <a:t>这一段</a:t>
            </a:r>
            <a:br>
              <a:rPr lang="zh-CN" altLang="en-US"/>
            </a:br>
            <a:r>
              <a:rPr lang="zh-CN" altLang="en-US"/>
              <a:t>全部在告诉你</a:t>
            </a:r>
            <a:br>
              <a:rPr lang="zh-CN" altLang="en-US"/>
            </a:br>
            <a:r>
              <a:rPr lang="zh-CN" altLang="en-US"/>
              <a:t>法来自内心深处</a:t>
            </a:r>
            <a:br>
              <a:rPr lang="zh-CN" altLang="en-US"/>
            </a:br>
            <a:r>
              <a:rPr lang="zh-CN" altLang="en-US"/>
              <a:t>真理来自于心性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那么就是自性</a:t>
            </a:r>
            <a:br>
              <a:rPr lang="zh-CN" altLang="en-US"/>
            </a:br>
            <a:r>
              <a:rPr lang="zh-CN" altLang="en-US"/>
              <a:t>所流露出来的</a:t>
            </a:r>
            <a:br>
              <a:rPr lang="zh-CN" altLang="en-US"/>
            </a:br>
            <a:r>
              <a:rPr lang="zh-CN" altLang="en-US"/>
              <a:t>摩诃般若</a:t>
            </a:r>
            <a:br>
              <a:rPr lang="zh-CN" altLang="en-US"/>
            </a:br>
            <a:r>
              <a:rPr lang="zh-CN" altLang="en-US"/>
              <a:t>涅槃妙性</a:t>
            </a:r>
            <a:br>
              <a:rPr lang="zh-CN" altLang="en-US"/>
            </a:br>
            <a:r>
              <a:rPr lang="zh-CN" altLang="en-US"/>
              <a:t>是每一个人</a:t>
            </a:r>
            <a:br>
              <a:rPr lang="zh-CN" altLang="en-US"/>
            </a:br>
            <a:r>
              <a:rPr lang="zh-CN" altLang="en-US"/>
              <a:t>具足存在的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</a:t>
            </a:r>
            <a:br>
              <a:rPr lang="zh-CN" altLang="en-US"/>
            </a:br>
            <a:r>
              <a:rPr lang="zh-CN" altLang="en-US"/>
              <a:t>禅宗里面讲</a:t>
            </a:r>
            <a:br>
              <a:rPr lang="zh-CN" altLang="en-US"/>
            </a:br>
            <a:r>
              <a:rPr lang="zh-CN" altLang="en-US"/>
              <a:t>休想从善知识这里</a:t>
            </a:r>
            <a:br>
              <a:rPr lang="zh-CN" altLang="en-US"/>
            </a:br>
            <a:r>
              <a:rPr lang="zh-CN" altLang="en-US"/>
              <a:t>得到你内心里面的自性</a:t>
            </a:r>
            <a:br>
              <a:rPr lang="zh-CN" altLang="en-US"/>
            </a:br>
            <a:r>
              <a:rPr lang="zh-CN" altLang="en-US"/>
              <a:t>本自具足的涅槃妙性</a:t>
            </a:r>
            <a:br>
              <a:rPr lang="zh-CN" altLang="en-US"/>
            </a:br>
            <a:r>
              <a:rPr lang="zh-CN" altLang="en-US"/>
              <a:t>要自悟要自度</a:t>
            </a:r>
            <a:br>
              <a:rPr lang="zh-CN" altLang="en-US"/>
            </a:br>
            <a:r>
              <a:rPr lang="zh-CN" altLang="en-US"/>
              <a:t>就是要自己站起来的意思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所以休想</a:t>
            </a:r>
            <a:br>
              <a:rPr lang="zh-CN" altLang="en-US"/>
            </a:br>
            <a:r>
              <a:rPr lang="zh-CN" altLang="en-US"/>
              <a:t>从善知识这边</a:t>
            </a:r>
            <a:br>
              <a:rPr lang="zh-CN" altLang="en-US"/>
            </a:br>
            <a:r>
              <a:rPr lang="zh-CN" altLang="en-US"/>
              <a:t>得到自性</a:t>
            </a:r>
            <a:br>
              <a:rPr lang="zh-CN" altLang="en-US"/>
            </a:br>
            <a:r>
              <a:rPr lang="zh-CN" altLang="en-US"/>
              <a:t>自悟</a:t>
            </a:r>
            <a:br>
              <a:rPr lang="zh-CN" altLang="en-US"/>
            </a:br>
            <a:r>
              <a:rPr lang="zh-CN" altLang="en-US"/>
              <a:t>本自具足的</a:t>
            </a:r>
            <a:br>
              <a:rPr lang="zh-CN" altLang="en-US"/>
            </a:br>
            <a:r>
              <a:rPr lang="zh-CN" altLang="en-US"/>
              <a:t>涅槃妙性</a:t>
            </a:r>
            <a:br>
              <a:rPr lang="zh-CN" altLang="en-US"/>
            </a:br>
            <a:r>
              <a:rPr lang="zh-CN" altLang="en-US"/>
              <a:t>那是痴心</a:t>
            </a:r>
            <a:r>
              <a:rPr lang="en-US" altLang="zh-CN"/>
              <a:t> </a:t>
            </a:r>
            <a:r>
              <a:rPr lang="zh-CN" altLang="en-US"/>
              <a:t>那是妄想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你得不到的</a:t>
            </a:r>
            <a:br>
              <a:rPr lang="zh-CN" altLang="en-US"/>
            </a:br>
            <a:r>
              <a:rPr lang="zh-CN" altLang="en-US"/>
              <a:t>我讲的法</a:t>
            </a:r>
            <a:br>
              <a:rPr lang="zh-CN" altLang="en-US"/>
            </a:br>
            <a:r>
              <a:rPr lang="zh-CN" altLang="en-US"/>
              <a:t>是师父的意境</a:t>
            </a:r>
            <a:br>
              <a:rPr lang="zh-CN" altLang="en-US"/>
            </a:br>
            <a:r>
              <a:rPr lang="zh-CN" altLang="en-US"/>
              <a:t>不是你的</a:t>
            </a:r>
            <a:br>
              <a:rPr lang="zh-CN" altLang="en-US"/>
            </a:br>
            <a:r>
              <a:rPr lang="zh-CN" altLang="en-US"/>
              <a:t>那么你本身</a:t>
            </a:r>
            <a:br>
              <a:rPr lang="zh-CN" altLang="en-US"/>
            </a:br>
            <a:r>
              <a:rPr lang="zh-CN" altLang="en-US"/>
              <a:t>要能够也听佛的</a:t>
            </a:r>
            <a:br>
              <a:rPr lang="zh-CN" altLang="en-US"/>
            </a:br>
            <a:r>
              <a:rPr lang="zh-CN" altLang="en-US"/>
              <a:t>或者听祖师的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我自性自度自悟</a:t>
            </a:r>
            <a:br>
              <a:rPr lang="zh-CN" altLang="en-US"/>
            </a:br>
            <a:r>
              <a:rPr lang="zh-CN" altLang="en-US"/>
              <a:t>所以说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迷时师度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悟时自度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这一句</a:t>
            </a:r>
            <a:br>
              <a:rPr lang="zh-CN" altLang="en-US"/>
            </a:br>
            <a:r>
              <a:rPr lang="zh-CN" altLang="en-US"/>
              <a:t>就一针见血了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迷的时候</a:t>
            </a:r>
            <a:br>
              <a:rPr lang="zh-CN" altLang="en-US"/>
            </a:br>
            <a:r>
              <a:rPr lang="zh-CN" altLang="en-US"/>
              <a:t>由师父来度</a:t>
            </a:r>
            <a:br>
              <a:rPr lang="zh-CN" altLang="en-US"/>
            </a:br>
            <a:r>
              <a:rPr lang="zh-CN" altLang="en-US"/>
              <a:t>悟的时候怎么样</a:t>
            </a:r>
            <a:br>
              <a:rPr lang="zh-CN" altLang="en-US"/>
            </a:br>
            <a:r>
              <a:rPr lang="zh-CN" altLang="en-US"/>
              <a:t>要自度</a:t>
            </a:r>
            <a:br>
              <a:rPr lang="zh-CN" altLang="en-US"/>
            </a:br>
            <a:r>
              <a:rPr lang="zh-CN" altLang="en-US"/>
              <a:t>自度就是</a:t>
            </a:r>
            <a:br>
              <a:rPr lang="zh-CN" altLang="en-US"/>
            </a:br>
            <a:r>
              <a:rPr lang="zh-CN" altLang="en-US"/>
              <a:t>自性来度你自己</a:t>
            </a:r>
            <a:r>
              <a:rPr lang="en-US" altLang="zh-CN"/>
              <a:t> 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4278</Words>
  <Application>WPS 演示</Application>
  <PresentationFormat>自定义</PresentationFormat>
  <Paragraphs>208</Paragraphs>
  <Slides>96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96</vt:i4>
      </vt:variant>
    </vt:vector>
  </HeadingPairs>
  <TitlesOfParts>
    <vt:vector size="105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楞伽经（54） 慧律法师 讲座 摘要 </vt:lpstr>
      <vt:lpstr> 大慧 自悉檀善 应当修学 这一句 特别特别地 重要 </vt:lpstr>
      <vt:lpstr>自悉檀善 就是自心自性 本来具足的 那一种 才是最上善之法 意思就是不从佛得 不从善知识得 </vt:lpstr>
      <vt:lpstr>从自性了悟而得 不从外得 从内得 这个就是 直截了当地告诉你 这个世间 什么东西最珍贵 </vt:lpstr>
      <vt:lpstr>就是我们涅槃妙心 那一颗摩诃般若的妙心 这个是最珍贵的 世间人爱这个金银财宝 种种的珠宝 珠光宝气 种种的装饰 </vt:lpstr>
      <vt:lpstr>可是学佛的人 不会爱这种东西 学佛的人喜欢什么 这些珠光宝气 看起来很舒服 学佛的人喜欢 那一颗内心的摩尼宝珠 </vt:lpstr>
      <vt:lpstr>这一颗内心的 摩尼宝珠 就是涅槃妙性 大慧 自心本自具足的 悉檀是最上善的 而且是最重要的成佛的关键 </vt:lpstr>
      <vt:lpstr>就是开采 最上善的自心 自心的悉檀 自心自性的悉檀 所以师父一直重复强调 这一句是 非常非常非常重要的 </vt:lpstr>
      <vt:lpstr>明本心 见本性 不从善知识得 从自悟自得 不悟就不得 你不悟 谁也没有办法 </vt:lpstr>
      <vt:lpstr>善知识在你的旁边 也没有办法 所以 悟则刹那间 迷则尘点劫 因此修学佛道都是 在等待那一念打破无明 </vt:lpstr>
      <vt:lpstr>见真如自性 也就是不可以 少善根福德因缘 得闻圆顿大法 诸位 我们今天听经闻法 在等待什么 </vt:lpstr>
      <vt:lpstr>这辈子在等待 善根福德因缘具足 忽然大悟见性 在等待这个 而等到你开悟以后 大悟见性 这个法身慧命就生生世世他一直存在  </vt:lpstr>
      <vt:lpstr>所以有一个人问说 请问师父 如果是 极乐世界的上品上生 大菩萨来的 他来示现我们这个人间 他知不知道自己是大菩萨来的 </vt:lpstr>
      <vt:lpstr>诸位 这句话这样问 要讲无量劫来 诸佛示现的一开始 就必须跟凡夫一模一样 这样才引起众生向往佛道 </vt:lpstr>
      <vt:lpstr>如果说我一出生 我就知道 我是上品上生 极乐世界大菩萨 再来度众生的 </vt:lpstr>
      <vt:lpstr>诸位 你不必经过 种种的挫折苦行 或者像是佛陀 示现亲近外道 再来经过菩提树下 </vt:lpstr>
      <vt:lpstr>这样坐禅到最后 东方一颗星闪过去 那时候悟到  奇哉 奇哉 一切众生 皆具如来智慧德相 </vt:lpstr>
      <vt:lpstr>唯因妄想颠倒 不能证得 诸位 如果一出生 我就告诉你 我是佛 谁会相信 </vt:lpstr>
      <vt:lpstr>大家都可以这样讲 对不对 所以极乐世界 来这示现的 就是他知道 也不能讲 他演戏就是跟一般完全一样  </vt:lpstr>
      <vt:lpstr>所以 释迦牟尼佛 来人间示现 他是个太子 跟凡夫一样他娶妻 经典记载说 佛有一个儿子</vt:lpstr>
      <vt:lpstr>也有经典说 佛有三个儿子 这个不重要 佛来示现 而且《华严经》讲 十方三世一切佛示现 不会童贞就出家的 </vt:lpstr>
      <vt:lpstr>《华严经》里面讲 吾已娑婆八千返 我在娑婆世界 示现成佛 已经八千次了 而每次来的 他统统要演一出戏给你看 </vt:lpstr>
      <vt:lpstr>所以 如果说他是 大菩萨再来的 那就会害了 就一直讲说 我是诸佛再来的 我是什么再来的 </vt:lpstr>
      <vt:lpstr>我是再来的 那这样会坏了 佛陀的正法 大家都这样讲了 知道吗 所以佛菩萨 来到这个人间 </vt:lpstr>
      <vt:lpstr>他一开始 统统示现 众生  完全不知道 这样你成佛 才有希望 </vt:lpstr>
      <vt:lpstr>你看 平凡的像 我释迦牟尼佛 也可以成佛 你也可以 我就是要像佛 这样示现 </vt:lpstr>
      <vt:lpstr>如果 有一个小孩子 一出生就说 我是佛 你也没有经过 八相示现成道 你也没经过苦行 </vt:lpstr>
      <vt:lpstr>没经过外道 没经过 每天一米一麦 饿得像剩下肋骨一样 修种种的头陀的苦行 也没有经过这个 谁信你啊 </vt:lpstr>
      <vt:lpstr>大家一开口闭口 如果可以来到人世间 随便讲他是大菩萨来 那佛法乱掉 他的演戏 都必须像 释迦牟尼佛这样按部就班来 </vt:lpstr>
      <vt:lpstr>也因此释迦牟尼佛 才应该得到 奥斯卡金像奖 他就演到 让你完全没有发现 他就是这么平凡 他也能成佛 </vt:lpstr>
      <vt:lpstr>意思就是 你这么平凡 你也能成佛 这样你 才有希望嘛 </vt:lpstr>
      <vt:lpstr>大慧 是故欲得 如来上妙色身 你想要随入佛的 大自在佛身呢 你要怎么修行呢 要怎么修行 </vt:lpstr>
      <vt:lpstr>才能够得佛身 大自在身呢 应当远离 这个是离境 离外境的阴界入 还离内心外境 凑合种种的因缘 </vt:lpstr>
      <vt:lpstr>所作的因缘法的 种种方便 简单讲 这一段 远离阴界入心 因缘所作方便 就是离于缘生之境 </vt:lpstr>
      <vt:lpstr>接下来是 离于自心所现的 生住灭的妄想 分别虚伪的戏论 这一段是离心 前面那一段 是离境 </vt:lpstr>
      <vt:lpstr>这一段是离心 唯心直进 就是必须用 如如不动的心性 单刀直入 不可动摇 不著空也不著有 </vt:lpstr>
      <vt:lpstr>简单讲就是 不左顾不右盼 当你发现了 无上的 大菩提的方法 如如不动 不取于相 </vt:lpstr>
      <vt:lpstr>诸位 你是真正的佛子 善于观察 无量无始劫来 所知障烦恼障 二障的 虚伪的过失 </vt:lpstr>
      <vt:lpstr>善于观察 怎么来的呢 这虚伪的过失 怎么来的 是八识田中 种种的妄想 </vt:lpstr>
      <vt:lpstr>种种的习气为因 而有三有之境 有了三有之境 便有种种的妄想 其实这个三有 还有种种的 妄想这个思惟 </vt:lpstr>
      <vt:lpstr>其实都空无自性 唯是一心 唯是真如 佛证得二空 达到了佛证 二空之地 就入于无生之处 </vt:lpstr>
      <vt:lpstr>无生就是无生灭处 到如来的自觉圣趣 当证入到如来的 自觉圣趣的时候 如来藏清净心 就开采出来 </vt:lpstr>
      <vt:lpstr>这个时候 自心自在 就无碍 到无功用行 无开发行的 真如本心 无开发行 </vt:lpstr>
      <vt:lpstr>无作真如心 就像摩尼宝珠 随众色而显现 佛也是这样子 随入众生的心 而显现他需要的 修行方式 </vt:lpstr>
      <vt:lpstr>有无量的差别 也唯有证入 如来的大智慧 能了知众生 微细难观察的心 如来用 大神通的化身 </vt:lpstr>
      <vt:lpstr>随着众生的心 说无量的 大小度门 因为众生的 大根器小根器 深浅都不一样 </vt:lpstr>
      <vt:lpstr>以佛所教导的 诸地渐次而成熟 相续而建立  是故大慧 自心本自 具足的真心 真如本性 </vt:lpstr>
      <vt:lpstr>如来藏性 这种悉檀 是无上 是最上 是最尊贵的悉檀 应当开发 每一个人的真如自性 </vt:lpstr>
      <vt:lpstr>而不应当 被妄想颠倒 所误导 所影响 应当修学 就是应当 如是修行 </vt:lpstr>
      <vt:lpstr>“如来随入身” 即是佛身 以佛身自在 能随意 入于一切 故名</vt:lpstr>
      <vt:lpstr>“当远离阴界入心 因缘所作方便” “阴界入”是外境 “心”是内心 “所作”即所成 “所作方便” 即所成之法 </vt:lpstr>
      <vt:lpstr>谓应“当远离” 由“阴界入”等外境 及内“心因缘” 和合所成之法 简言之 即是离于 缘生之境 </vt:lpstr>
      <vt:lpstr>“生住灭妄想虚伪” 谓亦应远离自心所现 之“生住灭妄想” 分别“虚伪”戏论 什么叫做戏论 不能了生死 不能让我们解脱的 </vt:lpstr>
      <vt:lpstr>不能让我们 得大自在的 所以 在座诸位 这个戏论 外道也是戏论 凡夫所讲的话还是戏论 </vt:lpstr>
      <vt:lpstr>你注意看看 两个人泡茶 泡了三个小时 世间人 有时候 泡了一整个晚上 </vt:lpstr>
      <vt:lpstr>诸位你认为 他可以讲 几句营养的话吗 对你的解脱 有帮助吗 对你的自在 有帮助吗 </vt:lpstr>
      <vt:lpstr>不 没有帮助 那这样岂不是 早一点睡更好 答案就是 这样子 讲那些戏论 </vt:lpstr>
      <vt:lpstr>对生死 对解脱 都没有 任何的帮助 你讲那些 做什么呢 </vt:lpstr>
      <vt:lpstr>所以人 一般不学佛的 浪费在这种 无聊的 戏论里面 比修行的 时间长得长 </vt:lpstr>
      <vt:lpstr>所以会招来一些 惹来一些祸患 前句为离境 此句为离心 “唯心直进” 谓以唯心观 一路直趋 不涉余途  </vt:lpstr>
      <vt:lpstr>“无始虚伪过 妄想习气因” 谓一切外境 皆由“无始”以来 二障“虚伪”之过 而内心之 生住灭相 </vt:lpstr>
      <vt:lpstr>则由第八识中 之“妄想习气” 为“因”而成 在这句话重要的 重点在哪里呢 </vt:lpstr>
      <vt:lpstr>你千万不要把妄想 不要把不好的 习惯变成一种习气 这样你会很麻烦 所以你必须 入芝兰之室 久而不闻其香 </vt:lpstr>
      <vt:lpstr>就是一定要 亲近大善知识 亲近善友 同时要 亲近善道场 为什么 这样习气就有一个依归 </vt:lpstr>
      <vt:lpstr>来到这里 都有善知识 都有善的亲友 善的这个善友 那么善的道场 统统是善的 </vt:lpstr>
      <vt:lpstr>把它变成一种习气 所以那个生活 还是要稍微改变一下 改变一下 如果你活得很痛苦啊 那么想到的东西太短促 </vt:lpstr>
      <vt:lpstr>不如你发发心 来为佛法僧三宝 常住多发心  “三有思惟无所有” “三有”是境 “思惟”是心 “无所有”是空 </vt:lpstr>
      <vt:lpstr>谓如是则 达心境二空 “佛地无生” 因为证得到 我空还有法空 以达二空 故契入无生无灭之佛地 </vt:lpstr>
      <vt:lpstr>“到自觉圣趣” 证到了 自觉圣智 所趣之地 趣是趣向 “自心自在” “自心”为如来藏自性清净心 </vt:lpstr>
      <vt:lpstr>“自在” 因已证入如来藏性 故三惑俱尽 三惑就是见思惑 尘沙惑 还有根本无明惑</vt:lpstr>
      <vt:lpstr>就是见思 尘沙还有无明 三惑俱尽  二死永断 就是分段生死 还有变易生死  故得自在无碍  </vt:lpstr>
      <vt:lpstr>“到无开发行” “无开发” 即无功用  “到” 达 证之义 </vt:lpstr>
      <vt:lpstr>“如随众色摩尼” “摩尼”为如意宝珠 能随物现色 以比喻诸佛菩萨 心无所住 而能随缘 感应示现 </vt:lpstr>
      <vt:lpstr>“随入众生 微细之心” “心”为心行 众生之心行 其欲愿 有无量之差别 而唯有证如来智者 </vt:lpstr>
      <vt:lpstr>能了知其 微细难察者 所以要观察 众生的根器 还不是很容易的 你说法要拿捏得准确 看对方的根器 </vt:lpstr>
      <vt:lpstr>同时并一定要 掌握时节的因缘 时节因缘 如果这个人 卡住了某一种知见 或者是以前受到某一种 某一个法师的影响很大 </vt:lpstr>
      <vt:lpstr>那么见面的时候 谈这个我们的 真如自性 法 那听不进去的 没有掌握了时节因缘 那么都是闲言语 说法都是多余的 浪费时间 </vt:lpstr>
      <vt:lpstr>“随心量度” 谓随众生 心量之大小 根机之深浅 而为说无量度门 以度化之 </vt:lpstr>
      <vt:lpstr>“自悉檀善” “自悉檀” 为自心自性 本具之悉檀 此自心悉檀 乃为最上善之法 故赞曰“善” </vt:lpstr>
      <vt:lpstr>“大慧 是故欲得” 诸佛“如来随”意自在 “入”于一切 之法性“身者 当远离”五“阴” 十八“界” 十二“入” </vt:lpstr>
      <vt:lpstr>及“心因缘” 和合所成 之外法  “所作方便”  并当远离 依藏识所现 </vt:lpstr>
      <vt:lpstr>“生住灭”相 而“妄想”分别 “虚伪”之心 而以“唯心”观 一路“直进” 不涉他途 “观察”一切外境之生 </vt:lpstr>
      <vt:lpstr>但由“无始”世来 二障“虚伪”之“过” 且观内心 所现妄像 系以第八识中 之“妄想习气” 为“因”而起 </vt:lpstr>
      <vt:lpstr>如是则达 “三有”之境 与“思惟”之心 皆空“无所有”  而达于心境二空 顿契“佛地”一切寂静 “无生”无灭之境界 </vt:lpstr>
      <vt:lpstr>“到”达如来自证 之“自觉圣趣”境界 得如来藏 “自”性清净“心” 于是三惑二死永断 “自在”无碍 </vt:lpstr>
      <vt:lpstr>“到无开发”功用之“行” 便能“如随众”外“色” 而现像之“摩尼”宝珠 此以 “随”顺如性 而“入”于 “众生微细” 难知“之心”行 </vt:lpstr>
      <vt:lpstr>“而以化身随” 彼“心量”根机 之大小深浅 开示无量度门 以“度”化之 </vt:lpstr>
      <vt:lpstr>令彼众生 亦于菩萨 “诸地渐次” 进阶成熟 “相续建立” 成就诸法  </vt:lpstr>
      <vt:lpstr>“是故 大慧 自”心自性 本具之“悉檀”法 乃为最上“善”之法 汝等“应当修学” 这句话重点在告诉你 明本心见本性它的重要性 </vt:lpstr>
      <vt:lpstr>这一句 这一段 全部在告诉你 法来自内心深处 真理来自于心性 </vt:lpstr>
      <vt:lpstr>那么就是自性 所流露出来的 摩诃般若 涅槃妙性 是每一个人 具足存在的 </vt:lpstr>
      <vt:lpstr>所以 禅宗里面讲 休想从善知识这里 得到你内心里面的自性 本自具足的涅槃妙性 要自悟要自度 就是要自己站起来的意思 </vt:lpstr>
      <vt:lpstr>所以休想 从善知识这边 得到自性 自悟 本自具足的 涅槃妙性 那是痴心 那是妄想 </vt:lpstr>
      <vt:lpstr>你得不到的 我讲的法 是师父的意境 不是你的 那么你本身 要能够也听佛的 或者听祖师的 </vt:lpstr>
      <vt:lpstr>我自性自度自悟 所以说 迷时师度 悟时自度 这一句 就一针见血了 </vt:lpstr>
      <vt:lpstr>迷的时候 由师父来度 悟的时候怎么样 要自度 自度就是 自性来度你自己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608</cp:revision>
  <dcterms:created xsi:type="dcterms:W3CDTF">2021-05-28T09:46:00Z</dcterms:created>
  <dcterms:modified xsi:type="dcterms:W3CDTF">2024-01-06T11:08:28Z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