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2"/>
  </p:notesMasterIdLst>
  <p:handoutMasterIdLst>
    <p:handoutMasterId r:id="rId10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</p:sldIdLst>
  <p:sldSz cx="12190095" cy="6859270"/>
  <p:notesSz cx="6858000" cy="9144000"/>
  <p:custDataLst>
    <p:tags r:id="rId107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7" Type="http://schemas.openxmlformats.org/officeDocument/2006/relationships/tags" Target="tags/tag1.xml"/><Relationship Id="rId106" Type="http://schemas.openxmlformats.org/officeDocument/2006/relationships/tableStyles" Target="tableStyles.xml"/><Relationship Id="rId105" Type="http://schemas.openxmlformats.org/officeDocument/2006/relationships/viewProps" Target="viewProps.xml"/><Relationship Id="rId104" Type="http://schemas.openxmlformats.org/officeDocument/2006/relationships/presProps" Target="presProps.xml"/><Relationship Id="rId103" Type="http://schemas.openxmlformats.org/officeDocument/2006/relationships/handoutMaster" Target="handoutMasters/handoutMaster1.xml"/><Relationship Id="rId102" Type="http://schemas.openxmlformats.org/officeDocument/2006/relationships/notesMaster" Target="notesMasters/notesMaster1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57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81965" y="592455"/>
            <a:ext cx="11066780" cy="5659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若不和合</a:t>
            </a:r>
            <a:br>
              <a:rPr lang="zh-CN" altLang="en-US"/>
            </a:br>
            <a:r>
              <a:rPr lang="zh-CN" altLang="en-US"/>
              <a:t>则无能无所</a:t>
            </a:r>
            <a:br>
              <a:rPr lang="zh-CN" altLang="en-US"/>
            </a:br>
            <a:r>
              <a:rPr lang="zh-CN" altLang="en-US"/>
              <a:t>无摄所摄</a:t>
            </a:r>
            <a:br>
              <a:rPr lang="zh-CN" altLang="en-US"/>
            </a:br>
            <a:r>
              <a:rPr lang="zh-CN" altLang="en-US"/>
              <a:t>就是没有能摄之心</a:t>
            </a:r>
            <a:br>
              <a:rPr lang="zh-CN" altLang="en-US"/>
            </a:br>
            <a:r>
              <a:rPr lang="zh-CN" altLang="en-US"/>
              <a:t>也没有所摄之境</a:t>
            </a:r>
            <a:br>
              <a:rPr lang="zh-CN" altLang="en-US"/>
            </a:br>
            <a:r>
              <a:rPr lang="zh-CN" altLang="en-US"/>
              <a:t>没有能取所取</a:t>
            </a:r>
            <a:br>
              <a:rPr lang="zh-CN" altLang="en-US"/>
            </a:br>
            <a:r>
              <a:rPr lang="zh-CN" altLang="en-US"/>
              <a:t>没有能作也没有所作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所以上面一个字</a:t>
            </a:r>
            <a:br>
              <a:rPr lang="zh-CN" altLang="en-US"/>
            </a:br>
            <a:r>
              <a:rPr lang="zh-CN" altLang="en-US"/>
              <a:t>摄所摄</a:t>
            </a:r>
            <a:br>
              <a:rPr lang="zh-CN" altLang="en-US"/>
            </a:br>
            <a:r>
              <a:rPr lang="zh-CN" altLang="en-US"/>
              <a:t>加一个“能”</a:t>
            </a:r>
            <a:br>
              <a:rPr lang="zh-CN" altLang="en-US"/>
            </a:br>
            <a:r>
              <a:rPr lang="zh-CN" altLang="en-US"/>
              <a:t>比较看得懂</a:t>
            </a:r>
            <a:br>
              <a:rPr lang="zh-CN" altLang="en-US"/>
            </a:br>
            <a:r>
              <a:rPr lang="zh-CN" altLang="en-US"/>
              <a:t>无能摄所摄</a:t>
            </a:r>
            <a:br>
              <a:rPr lang="zh-CN" altLang="en-US"/>
            </a:br>
            <a:r>
              <a:rPr lang="zh-CN" altLang="en-US"/>
              <a:t>也无能取所取</a:t>
            </a:r>
            <a:br>
              <a:rPr lang="zh-CN" altLang="en-US"/>
            </a:br>
            <a:r>
              <a:rPr lang="zh-CN" altLang="en-US"/>
              <a:t>无能作所作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如是则</a:t>
            </a:r>
            <a:br>
              <a:rPr lang="zh-CN" altLang="en-US"/>
            </a:br>
            <a:r>
              <a:rPr lang="zh-CN" altLang="en-US"/>
              <a:t>一切妄相皆灭</a:t>
            </a:r>
            <a:br>
              <a:rPr lang="zh-CN" altLang="en-US"/>
            </a:br>
            <a:r>
              <a:rPr lang="zh-CN" altLang="en-US"/>
              <a:t>灭的意思就是</a:t>
            </a:r>
            <a:br>
              <a:rPr lang="zh-CN" altLang="en-US"/>
            </a:br>
            <a:r>
              <a:rPr lang="zh-CN" altLang="en-US"/>
              <a:t>不是把相灭掉</a:t>
            </a:r>
            <a:br>
              <a:rPr lang="zh-CN" altLang="en-US"/>
            </a:br>
            <a:r>
              <a:rPr lang="zh-CN" altLang="en-US"/>
              <a:t>这个</a:t>
            </a:r>
            <a:r>
              <a:rPr lang="en-US" altLang="zh-CN"/>
              <a:t> </a:t>
            </a:r>
            <a:r>
              <a:rPr lang="zh-CN" altLang="en-US"/>
              <a:t>灭</a:t>
            </a:r>
            <a:br>
              <a:rPr lang="zh-CN" altLang="en-US"/>
            </a:br>
            <a:r>
              <a:rPr lang="zh-CN" altLang="en-US"/>
              <a:t>就是离的意思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又</a:t>
            </a:r>
            <a:r>
              <a:rPr lang="en-US" altLang="zh-CN"/>
              <a:t> </a:t>
            </a:r>
            <a:r>
              <a:rPr lang="zh-CN" altLang="en-US"/>
              <a:t>凡夫见一切</a:t>
            </a:r>
            <a:br>
              <a:rPr lang="zh-CN" altLang="en-US"/>
            </a:br>
            <a:r>
              <a:rPr lang="zh-CN" altLang="en-US"/>
              <a:t>有因缘和合</a:t>
            </a:r>
            <a:br>
              <a:rPr lang="zh-CN" altLang="en-US"/>
            </a:br>
            <a:r>
              <a:rPr lang="zh-CN" altLang="en-US"/>
              <a:t>故有生</a:t>
            </a:r>
            <a:br>
              <a:rPr lang="zh-CN" altLang="en-US"/>
            </a:br>
            <a:r>
              <a:rPr lang="zh-CN" altLang="en-US"/>
              <a:t>意思就是说</a:t>
            </a:r>
            <a:br>
              <a:rPr lang="zh-CN" altLang="en-US"/>
            </a:br>
            <a:r>
              <a:rPr lang="zh-CN" altLang="en-US"/>
              <a:t>所有的众生</a:t>
            </a:r>
            <a:br>
              <a:rPr lang="zh-CN" altLang="en-US"/>
            </a:br>
            <a:r>
              <a:rPr lang="zh-CN" altLang="en-US"/>
              <a:t>都活在因缘和合的</a:t>
            </a:r>
            <a:br>
              <a:rPr lang="zh-CN" altLang="en-US"/>
            </a:br>
            <a:r>
              <a:rPr lang="zh-CN" altLang="en-US"/>
              <a:t>妄想颠倒执着之下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凡夫</a:t>
            </a:r>
            <a:r>
              <a:rPr lang="en-US" altLang="zh-CN"/>
              <a:t> </a:t>
            </a:r>
            <a:r>
              <a:rPr lang="zh-CN" altLang="en-US"/>
              <a:t>二乘人</a:t>
            </a:r>
            <a:br>
              <a:rPr lang="zh-CN" altLang="en-US"/>
            </a:br>
            <a:r>
              <a:rPr lang="zh-CN" altLang="en-US"/>
              <a:t>都不能免</a:t>
            </a:r>
            <a:br>
              <a:rPr lang="zh-CN" altLang="en-US"/>
            </a:br>
            <a:r>
              <a:rPr lang="zh-CN" altLang="en-US"/>
              <a:t>那么二乘人有点功夫</a:t>
            </a:r>
            <a:br>
              <a:rPr lang="zh-CN" altLang="en-US"/>
            </a:br>
            <a:r>
              <a:rPr lang="zh-CN" altLang="en-US"/>
              <a:t>放掉根尘的能所</a:t>
            </a:r>
            <a:br>
              <a:rPr lang="zh-CN" altLang="en-US"/>
            </a:br>
            <a:r>
              <a:rPr lang="zh-CN" altLang="en-US"/>
              <a:t>嗯</a:t>
            </a:r>
            <a:r>
              <a:rPr lang="en-US" altLang="zh-CN"/>
              <a:t> </a:t>
            </a:r>
            <a:r>
              <a:rPr lang="zh-CN" altLang="en-US"/>
              <a:t>就证到果位了</a:t>
            </a:r>
            <a:br>
              <a:rPr lang="zh-CN" altLang="en-US"/>
            </a:br>
            <a:r>
              <a:rPr lang="zh-CN" altLang="en-US"/>
              <a:t>但是佛菩萨说</a:t>
            </a:r>
            <a:br>
              <a:rPr lang="zh-CN" altLang="en-US"/>
            </a:br>
            <a:r>
              <a:rPr lang="zh-CN" altLang="en-US"/>
              <a:t>这个还不究竟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诸佛菩萨</a:t>
            </a:r>
            <a:br>
              <a:rPr lang="zh-CN" altLang="en-US"/>
            </a:br>
            <a:r>
              <a:rPr lang="zh-CN" altLang="en-US"/>
              <a:t>见实不和合</a:t>
            </a:r>
            <a:br>
              <a:rPr lang="zh-CN" altLang="en-US"/>
            </a:br>
            <a:r>
              <a:rPr lang="zh-CN" altLang="en-US"/>
              <a:t>这个实可是重要了</a:t>
            </a:r>
            <a:br>
              <a:rPr lang="zh-CN" altLang="en-US"/>
            </a:br>
            <a:r>
              <a:rPr lang="zh-CN" altLang="en-US"/>
              <a:t>究竟之处</a:t>
            </a:r>
            <a:br>
              <a:rPr lang="zh-CN" altLang="en-US"/>
            </a:br>
            <a:r>
              <a:rPr lang="zh-CN" altLang="en-US"/>
              <a:t>实在不是缘起的东西</a:t>
            </a:r>
            <a:br>
              <a:rPr lang="zh-CN" altLang="en-US"/>
            </a:br>
            <a:r>
              <a:rPr lang="zh-CN" altLang="en-US"/>
              <a:t>究竟之处当体</a:t>
            </a:r>
            <a:br>
              <a:rPr lang="zh-CN" altLang="en-US"/>
            </a:br>
            <a:r>
              <a:rPr lang="zh-CN" altLang="en-US"/>
              <a:t>就是圆满的清净自性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故证无生</a:t>
            </a:r>
            <a:br>
              <a:rPr lang="zh-CN" altLang="en-US"/>
            </a:br>
            <a:r>
              <a:rPr lang="zh-CN" altLang="en-US"/>
              <a:t>注意</a:t>
            </a:r>
            <a:r>
              <a:rPr lang="en-US" altLang="zh-CN"/>
              <a:t> </a:t>
            </a:r>
            <a:r>
              <a:rPr lang="zh-CN" altLang="en-US"/>
              <a:t>当提到“无生”</a:t>
            </a:r>
            <a:br>
              <a:rPr lang="zh-CN" altLang="en-US"/>
            </a:br>
            <a:r>
              <a:rPr lang="zh-CN" altLang="en-US"/>
              <a:t>你后面一定要</a:t>
            </a:r>
            <a:br>
              <a:rPr lang="zh-CN" altLang="en-US"/>
            </a:br>
            <a:r>
              <a:rPr lang="zh-CN" altLang="en-US"/>
              <a:t>补上就是“无灭”</a:t>
            </a:r>
            <a:br>
              <a:rPr lang="zh-CN" altLang="en-US"/>
            </a:br>
            <a:r>
              <a:rPr lang="zh-CN" altLang="en-US"/>
              <a:t>所以说是</a:t>
            </a:r>
            <a:br>
              <a:rPr lang="zh-CN" altLang="en-US"/>
            </a:br>
            <a:r>
              <a:rPr lang="zh-CN" altLang="en-US"/>
              <a:t>若说释迦牟尼佛有入涅槃</a:t>
            </a:r>
            <a:br>
              <a:rPr lang="zh-CN" altLang="en-US"/>
            </a:br>
            <a:r>
              <a:rPr lang="zh-CN" altLang="en-US"/>
              <a:t>即是谤佛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佛不生不灭故</a:t>
            </a:r>
            <a:br>
              <a:rPr lang="zh-CN" altLang="en-US"/>
            </a:br>
            <a:r>
              <a:rPr lang="zh-CN" altLang="en-US"/>
              <a:t>岂有入还有出呢</a:t>
            </a:r>
            <a:br>
              <a:rPr lang="zh-CN" altLang="en-US"/>
            </a:br>
            <a:r>
              <a:rPr lang="zh-CN" altLang="en-US"/>
              <a:t>佛只是应众生的</a:t>
            </a:r>
            <a:br>
              <a:rPr lang="zh-CN" altLang="en-US"/>
            </a:br>
            <a:r>
              <a:rPr lang="zh-CN" altLang="en-US"/>
              <a:t>福德因缘具足</a:t>
            </a:r>
            <a:br>
              <a:rPr lang="zh-CN" altLang="en-US"/>
            </a:br>
            <a:r>
              <a:rPr lang="zh-CN" altLang="en-US"/>
              <a:t>示现在人间</a:t>
            </a:r>
            <a:br>
              <a:rPr lang="zh-CN" altLang="en-US"/>
            </a:br>
            <a:r>
              <a:rPr lang="zh-CN" altLang="en-US"/>
              <a:t>如来者</a:t>
            </a:r>
            <a:br>
              <a:rPr lang="zh-CN" altLang="en-US"/>
            </a:br>
            <a:r>
              <a:rPr lang="zh-CN" altLang="en-US"/>
              <a:t>即诸法如义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如来者</a:t>
            </a:r>
            <a:br>
              <a:rPr lang="zh-CN" altLang="en-US"/>
            </a:br>
            <a:r>
              <a:rPr lang="zh-CN" altLang="en-US"/>
              <a:t>无所从来亦无所去</a:t>
            </a:r>
            <a:br>
              <a:rPr lang="zh-CN" altLang="en-US"/>
            </a:br>
            <a:r>
              <a:rPr lang="zh-CN" altLang="en-US"/>
              <a:t>当然就是无生了</a:t>
            </a:r>
            <a:br>
              <a:rPr lang="zh-CN" altLang="en-US"/>
            </a:br>
            <a:r>
              <a:rPr lang="zh-CN" altLang="en-US"/>
              <a:t>所以莫说</a:t>
            </a:r>
            <a:br>
              <a:rPr lang="zh-CN" altLang="en-US"/>
            </a:br>
            <a:r>
              <a:rPr lang="zh-CN" altLang="en-US"/>
              <a:t>如来入涅槃</a:t>
            </a:r>
            <a:br>
              <a:rPr lang="zh-CN" altLang="en-US"/>
            </a:br>
            <a:r>
              <a:rPr lang="zh-CN" altLang="en-US"/>
              <a:t>若说如来入涅槃</a:t>
            </a:r>
            <a:br>
              <a:rPr lang="zh-CN" altLang="en-US"/>
            </a:br>
            <a:r>
              <a:rPr lang="zh-CN" altLang="en-US"/>
              <a:t>即是谤佛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又</a:t>
            </a:r>
            <a:r>
              <a:rPr lang="en-US" altLang="zh-CN"/>
              <a:t> </a:t>
            </a:r>
            <a:r>
              <a:rPr lang="zh-CN" altLang="en-US"/>
              <a:t>和合者为妄识</a:t>
            </a:r>
            <a:br>
              <a:rPr lang="zh-CN" altLang="en-US"/>
            </a:br>
            <a:r>
              <a:rPr lang="zh-CN" altLang="en-US"/>
              <a:t>妄识</a:t>
            </a:r>
            <a:br>
              <a:rPr lang="zh-CN" altLang="en-US"/>
            </a:br>
            <a:r>
              <a:rPr lang="zh-CN" altLang="en-US"/>
              <a:t>就是心对境而生</a:t>
            </a:r>
            <a:br>
              <a:rPr lang="zh-CN" altLang="en-US"/>
            </a:br>
            <a:r>
              <a:rPr lang="zh-CN" altLang="en-US"/>
              <a:t>妄识</a:t>
            </a:r>
            <a:br>
              <a:rPr lang="zh-CN" altLang="en-US"/>
            </a:br>
            <a:r>
              <a:rPr lang="zh-CN" altLang="en-US"/>
              <a:t>简单讲就是依他起性</a:t>
            </a:r>
            <a:br>
              <a:rPr lang="zh-CN" altLang="en-US"/>
            </a:br>
            <a:r>
              <a:rPr lang="zh-CN" altLang="en-US"/>
              <a:t>妄识如何产生呢</a:t>
            </a:r>
            <a:br>
              <a:rPr lang="zh-CN" altLang="en-US"/>
            </a:br>
            <a:r>
              <a:rPr lang="zh-CN" altLang="en-US"/>
              <a:t>因境而有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如果说因境</a:t>
            </a:r>
            <a:br>
              <a:rPr lang="zh-CN" altLang="en-US"/>
            </a:br>
            <a:r>
              <a:rPr lang="zh-CN" altLang="en-US"/>
              <a:t>而有能所不断</a:t>
            </a:r>
            <a:br>
              <a:rPr lang="zh-CN" altLang="en-US"/>
            </a:br>
            <a:r>
              <a:rPr lang="zh-CN" altLang="en-US"/>
              <a:t>产生妄识</a:t>
            </a:r>
            <a:br>
              <a:rPr lang="zh-CN" altLang="en-US"/>
            </a:br>
            <a:r>
              <a:rPr lang="zh-CN" altLang="en-US"/>
              <a:t>那么所以</a:t>
            </a:r>
            <a:br>
              <a:rPr lang="zh-CN" altLang="en-US"/>
            </a:br>
            <a:r>
              <a:rPr lang="zh-CN" altLang="en-US"/>
              <a:t>佛在楞严经</a:t>
            </a:r>
            <a:br>
              <a:rPr lang="zh-CN" altLang="en-US"/>
            </a:br>
            <a:r>
              <a:rPr lang="zh-CN" altLang="en-US"/>
              <a:t>里面讲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破妄识无处</a:t>
            </a:r>
            <a:br>
              <a:rPr lang="zh-CN" altLang="en-US"/>
            </a:br>
            <a:r>
              <a:rPr lang="zh-CN" altLang="en-US"/>
              <a:t>破妄识非心</a:t>
            </a:r>
            <a:br>
              <a:rPr lang="zh-CN" altLang="en-US"/>
            </a:br>
            <a:r>
              <a:rPr lang="zh-CN" altLang="en-US"/>
              <a:t>破妄识无体</a:t>
            </a:r>
            <a:br>
              <a:rPr lang="zh-CN" altLang="en-US"/>
            </a:br>
            <a:r>
              <a:rPr lang="zh-CN" altLang="en-US"/>
              <a:t>在楞严经就讲的</a:t>
            </a:r>
            <a:br>
              <a:rPr lang="zh-CN" altLang="en-US"/>
            </a:br>
            <a:r>
              <a:rPr lang="zh-CN" altLang="en-US"/>
              <a:t>识心是妄动的</a:t>
            </a:r>
            <a:br>
              <a:rPr lang="zh-CN" altLang="en-US"/>
            </a:br>
            <a:r>
              <a:rPr lang="zh-CN" altLang="en-US"/>
              <a:t>它是客</a:t>
            </a:r>
            <a:br>
              <a:rPr lang="zh-CN" altLang="en-US"/>
            </a:br>
            <a:r>
              <a:rPr lang="zh-CN" altLang="en-US"/>
              <a:t>不是主啊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不和合者为真心</a:t>
            </a:r>
            <a:br>
              <a:rPr lang="zh-CN" altLang="en-US"/>
            </a:br>
            <a:r>
              <a:rPr lang="zh-CN" altLang="en-US"/>
              <a:t>诸佛菩萨以证入</a:t>
            </a:r>
            <a:br>
              <a:rPr lang="zh-CN" altLang="en-US"/>
            </a:br>
            <a:r>
              <a:rPr lang="zh-CN" altLang="en-US"/>
              <a:t>不和合之真心</a:t>
            </a:r>
            <a:br>
              <a:rPr lang="zh-CN" altLang="en-US"/>
            </a:br>
            <a:r>
              <a:rPr lang="zh-CN" altLang="en-US"/>
              <a:t>所以在这里</a:t>
            </a:r>
            <a:br>
              <a:rPr lang="zh-CN" altLang="en-US"/>
            </a:br>
            <a:r>
              <a:rPr lang="zh-CN" altLang="en-US"/>
              <a:t>得到证明</a:t>
            </a:r>
            <a:br>
              <a:rPr lang="zh-CN" altLang="en-US"/>
            </a:br>
            <a:r>
              <a:rPr lang="zh-CN" altLang="en-US"/>
              <a:t>真心不是</a:t>
            </a:r>
            <a:br>
              <a:rPr lang="zh-CN" altLang="en-US"/>
            </a:br>
            <a:r>
              <a:rPr lang="zh-CN" altLang="en-US"/>
              <a:t>缘起法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在这里</a:t>
            </a:r>
            <a:br>
              <a:rPr lang="zh-CN" altLang="en-US"/>
            </a:br>
            <a:r>
              <a:rPr lang="zh-CN" altLang="en-US"/>
              <a:t>可以证明</a:t>
            </a:r>
            <a:br>
              <a:rPr lang="zh-CN" altLang="en-US"/>
            </a:br>
            <a:r>
              <a:rPr lang="zh-CN" altLang="en-US"/>
              <a:t>真心不是缘起法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缘起法</a:t>
            </a:r>
            <a:br>
              <a:rPr lang="zh-CN" altLang="en-US"/>
            </a:br>
            <a:r>
              <a:rPr lang="zh-CN" altLang="en-US"/>
              <a:t>它就有缺陷</a:t>
            </a:r>
            <a:br>
              <a:rPr lang="zh-CN" altLang="en-US"/>
            </a:br>
            <a:r>
              <a:rPr lang="zh-CN" altLang="en-US"/>
              <a:t>它就是生灭法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它就是</a:t>
            </a:r>
            <a:br>
              <a:rPr lang="zh-CN" altLang="en-US"/>
            </a:br>
            <a:r>
              <a:rPr lang="zh-CN" altLang="en-US"/>
              <a:t>条件所构成的</a:t>
            </a:r>
            <a:br>
              <a:rPr lang="zh-CN" altLang="en-US"/>
            </a:br>
            <a:r>
              <a:rPr lang="zh-CN" altLang="en-US"/>
              <a:t>那么真心</a:t>
            </a:r>
            <a:br>
              <a:rPr lang="zh-CN" altLang="en-US"/>
            </a:br>
            <a:r>
              <a:rPr lang="zh-CN" altLang="en-US"/>
              <a:t>叫做本自具足</a:t>
            </a:r>
            <a:br>
              <a:rPr lang="zh-CN" altLang="en-US"/>
            </a:br>
            <a:r>
              <a:rPr lang="zh-CN" altLang="en-US"/>
              <a:t>所以它不和合</a:t>
            </a:r>
            <a:br>
              <a:rPr lang="zh-CN" altLang="en-US"/>
            </a:br>
            <a:r>
              <a:rPr lang="zh-CN" altLang="en-US"/>
              <a:t>所以在这里完全证明</a:t>
            </a:r>
            <a:br>
              <a:rPr lang="zh-CN" altLang="en-US"/>
            </a:br>
            <a:r>
              <a:rPr lang="zh-CN" altLang="en-US"/>
              <a:t>我们的究竟真如之心不和合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故到寂灭大城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没有能所</a:t>
            </a:r>
            <a:br>
              <a:rPr lang="zh-CN" altLang="en-US"/>
            </a:br>
            <a:r>
              <a:rPr lang="zh-CN" altLang="en-US"/>
              <a:t>就是寂灭大城</a:t>
            </a:r>
            <a:br>
              <a:rPr lang="zh-CN" altLang="en-US"/>
            </a:br>
            <a:r>
              <a:rPr lang="zh-CN" altLang="en-US"/>
              <a:t>没有生灭</a:t>
            </a:r>
            <a:br>
              <a:rPr lang="zh-CN" altLang="en-US"/>
            </a:br>
            <a:r>
              <a:rPr lang="zh-CN" altLang="en-US"/>
              <a:t>就是寂灭大城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非缘起法</a:t>
            </a:r>
            <a:br>
              <a:rPr lang="zh-CN" altLang="en-US"/>
            </a:br>
            <a:r>
              <a:rPr lang="zh-CN" altLang="en-US"/>
              <a:t>就是寂灭大城</a:t>
            </a:r>
            <a:br>
              <a:rPr lang="zh-CN" altLang="en-US"/>
            </a:br>
            <a:r>
              <a:rPr lang="zh-CN" altLang="en-US"/>
              <a:t>因此</a:t>
            </a:r>
            <a:br>
              <a:rPr lang="zh-CN" altLang="en-US"/>
            </a:br>
            <a:r>
              <a:rPr lang="zh-CN" altLang="en-US"/>
              <a:t>凡所有相</a:t>
            </a:r>
            <a:br>
              <a:rPr lang="zh-CN" altLang="en-US"/>
            </a:br>
            <a:r>
              <a:rPr lang="zh-CN" altLang="en-US"/>
              <a:t>皆是虚妄</a:t>
            </a:r>
            <a:br>
              <a:rPr lang="zh-CN" altLang="en-US"/>
            </a:br>
            <a:r>
              <a:rPr lang="zh-CN" altLang="en-US"/>
              <a:t>我们在修行的</a:t>
            </a:r>
            <a:br>
              <a:rPr lang="zh-CN" altLang="en-US"/>
            </a:br>
            <a:r>
              <a:rPr lang="zh-CN" altLang="en-US"/>
              <a:t>过程当中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抓到了重点</a:t>
            </a:r>
            <a:br>
              <a:rPr lang="zh-CN" altLang="en-US"/>
            </a:br>
            <a:r>
              <a:rPr lang="zh-CN" altLang="en-US"/>
              <a:t>胜过你百千万劫</a:t>
            </a:r>
            <a:br>
              <a:rPr lang="zh-CN" altLang="en-US"/>
            </a:br>
            <a:r>
              <a:rPr lang="zh-CN" altLang="en-US"/>
              <a:t>翻来覆去地寻找</a:t>
            </a:r>
            <a:br>
              <a:rPr lang="zh-CN" altLang="en-US"/>
            </a:br>
            <a:r>
              <a:rPr lang="zh-CN" altLang="en-US"/>
              <a:t>这句话</a:t>
            </a:r>
            <a:br>
              <a:rPr lang="zh-CN" altLang="en-US"/>
            </a:br>
            <a:r>
              <a:rPr lang="zh-CN" altLang="en-US"/>
              <a:t>可是很重要的</a:t>
            </a:r>
            <a:br>
              <a:rPr lang="zh-CN" altLang="en-US"/>
            </a:br>
            <a:r>
              <a:rPr lang="zh-CN" altLang="en-US"/>
              <a:t>你修行一定</a:t>
            </a:r>
            <a:br>
              <a:rPr lang="zh-CN" altLang="en-US"/>
            </a:br>
            <a:r>
              <a:rPr lang="zh-CN" altLang="en-US"/>
              <a:t>要抓到重点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喔</a:t>
            </a:r>
            <a:br>
              <a:rPr lang="zh-CN" altLang="en-US"/>
            </a:br>
            <a:r>
              <a:rPr lang="zh-CN" altLang="en-US"/>
              <a:t>原来是离相</a:t>
            </a:r>
            <a:br>
              <a:rPr lang="zh-CN" altLang="en-US"/>
            </a:br>
            <a:r>
              <a:rPr lang="zh-CN" altLang="en-US"/>
              <a:t>只要是</a:t>
            </a:r>
            <a:br>
              <a:rPr lang="zh-CN" altLang="en-US"/>
            </a:br>
            <a:r>
              <a:rPr lang="zh-CN" altLang="en-US"/>
              <a:t>缘起法的</a:t>
            </a:r>
            <a:br>
              <a:rPr lang="zh-CN" altLang="en-US"/>
            </a:br>
            <a:r>
              <a:rPr lang="zh-CN" altLang="en-US"/>
              <a:t>统统放下</a:t>
            </a:r>
            <a:br>
              <a:rPr lang="zh-CN" altLang="en-US"/>
            </a:br>
            <a:r>
              <a:rPr lang="zh-CN" altLang="en-US"/>
              <a:t>那有的人</a:t>
            </a:r>
            <a:br>
              <a:rPr lang="zh-CN" altLang="en-US"/>
            </a:br>
            <a:r>
              <a:rPr lang="zh-CN" altLang="en-US"/>
              <a:t>就搞不懂了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那我现在还要</a:t>
            </a:r>
            <a:br>
              <a:rPr lang="zh-CN" altLang="en-US"/>
            </a:br>
            <a:r>
              <a:rPr lang="zh-CN" altLang="en-US"/>
              <a:t>养儿育女啊</a:t>
            </a:r>
            <a:br>
              <a:rPr lang="zh-CN" altLang="en-US"/>
            </a:br>
            <a:r>
              <a:rPr lang="zh-CN" altLang="en-US"/>
              <a:t>还要责任，</a:t>
            </a:r>
            <a:br>
              <a:rPr lang="zh-CN" altLang="en-US"/>
            </a:br>
            <a:r>
              <a:rPr lang="zh-CN" altLang="en-US"/>
              <a:t>赚钱啊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责任是不影响</a:t>
            </a:r>
            <a:br>
              <a:rPr lang="zh-CN" altLang="en-US"/>
            </a:br>
            <a:r>
              <a:rPr lang="zh-CN" altLang="en-US"/>
              <a:t>你的真如的开采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放下跟放弃</a:t>
            </a:r>
            <a:br>
              <a:rPr lang="zh-CN" altLang="en-US"/>
            </a:br>
            <a:r>
              <a:rPr lang="zh-CN" altLang="en-US"/>
              <a:t>不一样啊</a:t>
            </a:r>
            <a:br>
              <a:rPr lang="zh-CN" altLang="en-US"/>
            </a:br>
            <a:r>
              <a:rPr lang="zh-CN" altLang="en-US"/>
              <a:t>放下</a:t>
            </a:r>
            <a:br>
              <a:rPr lang="zh-CN" altLang="en-US"/>
            </a:br>
            <a:r>
              <a:rPr lang="zh-CN" altLang="en-US"/>
              <a:t>是内心无所执着</a:t>
            </a:r>
            <a:br>
              <a:rPr lang="zh-CN" altLang="en-US"/>
            </a:br>
            <a:r>
              <a:rPr lang="zh-CN" altLang="en-US"/>
              <a:t>还是有责任啊</a:t>
            </a:r>
            <a:br>
              <a:rPr lang="zh-CN" altLang="en-US"/>
            </a:br>
            <a:r>
              <a:rPr lang="zh-CN" altLang="en-US"/>
              <a:t>你的责任</a:t>
            </a:r>
            <a:br>
              <a:rPr lang="zh-CN" altLang="en-US"/>
            </a:br>
            <a:r>
              <a:rPr lang="zh-CN" altLang="en-US"/>
              <a:t>当然你要去完成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所以这个寂灭大城</a:t>
            </a:r>
            <a:br>
              <a:rPr lang="zh-CN" altLang="en-US"/>
            </a:br>
            <a:r>
              <a:rPr lang="zh-CN" altLang="en-US"/>
              <a:t>完全跟你的</a:t>
            </a:r>
            <a:br>
              <a:rPr lang="zh-CN" altLang="en-US"/>
            </a:br>
            <a:r>
              <a:rPr lang="zh-CN" altLang="en-US"/>
              <a:t>自身事业啊</a:t>
            </a:r>
            <a:br>
              <a:rPr lang="zh-CN" altLang="en-US"/>
            </a:br>
            <a:r>
              <a:rPr lang="zh-CN" altLang="en-US"/>
              <a:t>不影响的</a:t>
            </a:r>
            <a:br>
              <a:rPr lang="zh-CN" altLang="en-US"/>
            </a:br>
            <a:r>
              <a:rPr lang="zh-CN" altLang="en-US"/>
              <a:t>正因为你是法师</a:t>
            </a:r>
            <a:br>
              <a:rPr lang="zh-CN" altLang="en-US"/>
            </a:br>
            <a:r>
              <a:rPr lang="zh-CN" altLang="en-US"/>
              <a:t>或者你是在家居士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给自己考试</a:t>
            </a:r>
            <a:br>
              <a:rPr lang="zh-CN" altLang="en-US"/>
            </a:br>
            <a:r>
              <a:rPr lang="zh-CN" altLang="en-US"/>
              <a:t>寂灭大城</a:t>
            </a:r>
            <a:br>
              <a:rPr lang="zh-CN" altLang="en-US"/>
            </a:br>
            <a:r>
              <a:rPr lang="zh-CN" altLang="en-US"/>
              <a:t>就是我们</a:t>
            </a:r>
            <a:br>
              <a:rPr lang="zh-CN" altLang="en-US"/>
            </a:br>
            <a:r>
              <a:rPr lang="zh-CN" altLang="en-US"/>
              <a:t>一百分究竟真如</a:t>
            </a:r>
            <a:br>
              <a:rPr lang="zh-CN" altLang="en-US"/>
            </a:br>
            <a:r>
              <a:rPr lang="zh-CN" altLang="en-US"/>
              <a:t>如来藏性</a:t>
            </a:r>
            <a:br>
              <a:rPr lang="zh-CN" altLang="en-US"/>
            </a:br>
            <a:r>
              <a:rPr lang="zh-CN" altLang="en-US"/>
              <a:t>显露自觉圣智的时刻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第一义谛</a:t>
            </a:r>
            <a:br>
              <a:rPr lang="zh-CN" altLang="en-US"/>
            </a:br>
            <a:r>
              <a:rPr lang="zh-CN" altLang="en-US"/>
              <a:t>大空显露的时候</a:t>
            </a:r>
            <a:br>
              <a:rPr lang="zh-CN" altLang="en-US"/>
            </a:br>
            <a:r>
              <a:rPr lang="zh-CN" altLang="en-US"/>
              <a:t>那么你自己考试</a:t>
            </a:r>
            <a:br>
              <a:rPr lang="zh-CN" altLang="en-US"/>
            </a:br>
            <a:r>
              <a:rPr lang="zh-CN" altLang="en-US"/>
              <a:t>评评分数</a:t>
            </a:r>
            <a:br>
              <a:rPr lang="zh-CN" altLang="en-US"/>
            </a:br>
            <a:r>
              <a:rPr lang="zh-CN" altLang="en-US"/>
              <a:t>你得几分</a:t>
            </a:r>
            <a:br>
              <a:rPr lang="zh-CN" altLang="en-US"/>
            </a:br>
            <a:r>
              <a:rPr lang="zh-CN" altLang="en-US"/>
              <a:t>勇敢地面对自己</a:t>
            </a:r>
            <a:br>
              <a:rPr lang="zh-CN" altLang="en-US"/>
            </a:br>
            <a:r>
              <a:rPr lang="zh-CN" altLang="en-US"/>
              <a:t>是真实的修行人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你没听过</a:t>
            </a:r>
            <a:br>
              <a:rPr lang="zh-CN" altLang="en-US"/>
            </a:br>
            <a:r>
              <a:rPr lang="zh-CN" altLang="en-US"/>
              <a:t>这一句话吗</a:t>
            </a:r>
            <a:br>
              <a:rPr lang="zh-CN" altLang="en-US"/>
            </a:br>
            <a:r>
              <a:rPr lang="zh-CN" altLang="en-US"/>
              <a:t>一个人</a:t>
            </a:r>
            <a:br>
              <a:rPr lang="zh-CN" altLang="en-US"/>
            </a:br>
            <a:r>
              <a:rPr lang="zh-CN" altLang="en-US"/>
              <a:t>最可怕的就是</a:t>
            </a:r>
            <a:br>
              <a:rPr lang="zh-CN" altLang="en-US"/>
            </a:br>
            <a:r>
              <a:rPr lang="zh-CN" altLang="en-US"/>
              <a:t>没有勇气</a:t>
            </a:r>
            <a:br>
              <a:rPr lang="zh-CN" altLang="en-US"/>
            </a:br>
            <a:r>
              <a:rPr lang="zh-CN" altLang="en-US"/>
              <a:t>面对</a:t>
            </a:r>
            <a:br>
              <a:rPr lang="zh-CN" altLang="en-US"/>
            </a:br>
            <a:r>
              <a:rPr lang="zh-CN" altLang="en-US"/>
              <a:t>自己的缺点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隐藏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一直隐藏</a:t>
            </a:r>
            <a:br>
              <a:rPr lang="zh-CN" altLang="en-US"/>
            </a:br>
            <a:r>
              <a:rPr lang="zh-CN" altLang="en-US"/>
              <a:t>自己的</a:t>
            </a:r>
            <a:br>
              <a:rPr lang="zh-CN" altLang="en-US"/>
            </a:br>
            <a:r>
              <a:rPr lang="zh-CN" altLang="en-US"/>
              <a:t>缺陷</a:t>
            </a:r>
            <a:r>
              <a:rPr lang="en-US" altLang="zh-CN"/>
              <a:t> </a:t>
            </a:r>
            <a:r>
              <a:rPr lang="zh-CN" altLang="en-US"/>
              <a:t>缺点</a:t>
            </a:r>
            <a:br>
              <a:rPr lang="zh-CN" altLang="en-US"/>
            </a:br>
            <a:r>
              <a:rPr lang="zh-CN" altLang="en-US"/>
              <a:t>那么就永远</a:t>
            </a:r>
            <a:br>
              <a:rPr lang="zh-CN" altLang="en-US"/>
            </a:br>
            <a:r>
              <a:rPr lang="zh-CN" altLang="en-US"/>
              <a:t>没有办法契入</a:t>
            </a:r>
            <a:br>
              <a:rPr lang="zh-CN" altLang="en-US"/>
            </a:br>
            <a:r>
              <a:rPr lang="zh-CN" altLang="en-US"/>
              <a:t>真如的寂灭大城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“显示一切说”</a:t>
            </a:r>
            <a:br>
              <a:rPr lang="zh-CN" altLang="en-US"/>
            </a:br>
            <a:r>
              <a:rPr lang="zh-CN" altLang="en-US"/>
              <a:t>谓如此即</a:t>
            </a:r>
            <a:br>
              <a:rPr lang="zh-CN" altLang="en-US"/>
            </a:br>
            <a:r>
              <a:rPr lang="zh-CN" altLang="en-US"/>
              <a:t>显示</a:t>
            </a:r>
            <a:br>
              <a:rPr lang="zh-CN" altLang="en-US"/>
            </a:br>
            <a:r>
              <a:rPr lang="zh-CN" altLang="en-US"/>
              <a:t>一切佛</a:t>
            </a:r>
            <a:br>
              <a:rPr lang="zh-CN" altLang="en-US"/>
            </a:br>
            <a:r>
              <a:rPr lang="zh-CN" altLang="en-US"/>
              <a:t>所说的</a:t>
            </a:r>
            <a:br>
              <a:rPr lang="zh-CN" altLang="en-US"/>
            </a:br>
            <a:r>
              <a:rPr lang="zh-CN" altLang="en-US"/>
              <a:t>妙法</a:t>
            </a:r>
            <a:br>
              <a:rPr lang="zh-CN" altLang="en-US"/>
            </a:br>
            <a:r>
              <a:rPr lang="zh-CN" altLang="en-US"/>
              <a:t>之精要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“成真实相”</a:t>
            </a:r>
            <a:br>
              <a:rPr lang="zh-CN" altLang="en-US"/>
            </a:br>
            <a:r>
              <a:rPr lang="zh-CN" altLang="en-US"/>
              <a:t>为“成”立</a:t>
            </a:r>
            <a:br>
              <a:rPr lang="zh-CN" altLang="en-US"/>
            </a:br>
            <a:r>
              <a:rPr lang="zh-CN" altLang="en-US"/>
              <a:t>正“真”之“实相”</a:t>
            </a:r>
            <a:br>
              <a:rPr lang="zh-CN" altLang="en-US"/>
            </a:br>
            <a:r>
              <a:rPr lang="zh-CN" altLang="en-US"/>
              <a:t>正真之实相</a:t>
            </a:r>
            <a:br>
              <a:rPr lang="zh-CN" altLang="en-US"/>
            </a:br>
            <a:r>
              <a:rPr lang="zh-CN" altLang="en-US"/>
              <a:t>就是究竟义</a:t>
            </a:r>
            <a:br>
              <a:rPr lang="zh-CN" altLang="en-US"/>
            </a:br>
            <a:r>
              <a:rPr lang="zh-CN" altLang="en-US"/>
              <a:t>“一切佛语心”</a:t>
            </a:r>
            <a:br>
              <a:rPr lang="zh-CN" altLang="en-US"/>
            </a:br>
            <a:r>
              <a:rPr lang="zh-CN" altLang="en-US"/>
              <a:t>“心”为心要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此谓</a:t>
            </a:r>
            <a:br>
              <a:rPr lang="zh-CN" altLang="en-US"/>
            </a:br>
            <a:r>
              <a:rPr lang="zh-CN" altLang="en-US"/>
              <a:t>为一切诸佛</a:t>
            </a:r>
            <a:br>
              <a:rPr lang="zh-CN" altLang="en-US"/>
            </a:br>
            <a:r>
              <a:rPr lang="zh-CN" altLang="en-US"/>
              <a:t>所说法门之心要</a:t>
            </a:r>
            <a:br>
              <a:rPr lang="zh-CN" altLang="en-US"/>
            </a:br>
            <a:r>
              <a:rPr lang="zh-CN" altLang="en-US"/>
              <a:t>所以就是重点哪</a:t>
            </a:r>
            <a:br>
              <a:rPr lang="zh-CN" altLang="en-US"/>
            </a:br>
            <a:r>
              <a:rPr lang="zh-CN" altLang="en-US"/>
              <a:t>修行是不是</a:t>
            </a:r>
            <a:br>
              <a:rPr lang="zh-CN" altLang="en-US"/>
            </a:br>
            <a:r>
              <a:rPr lang="zh-CN" altLang="en-US"/>
              <a:t>要抓到重点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我们的生命</a:t>
            </a:r>
            <a:br>
              <a:rPr lang="zh-CN" altLang="en-US"/>
            </a:br>
            <a:r>
              <a:rPr lang="zh-CN" altLang="en-US"/>
              <a:t>这么短促</a:t>
            </a:r>
            <a:br>
              <a:rPr lang="zh-CN" altLang="en-US"/>
            </a:br>
            <a:r>
              <a:rPr lang="zh-CN" altLang="en-US"/>
              <a:t>修行不抓到重点</a:t>
            </a:r>
            <a:br>
              <a:rPr lang="zh-CN" altLang="en-US"/>
            </a:br>
            <a:r>
              <a:rPr lang="zh-CN" altLang="en-US"/>
              <a:t>怎么行呢</a:t>
            </a:r>
            <a:br>
              <a:rPr lang="zh-CN" altLang="en-US"/>
            </a:br>
            <a:r>
              <a:rPr lang="zh-CN" altLang="en-US"/>
              <a:t>我们的生命</a:t>
            </a:r>
            <a:br>
              <a:rPr lang="zh-CN" altLang="en-US"/>
            </a:br>
            <a:r>
              <a:rPr lang="zh-CN" altLang="en-US"/>
              <a:t>这么短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一刹那之间</a:t>
            </a:r>
            <a:br>
              <a:rPr lang="zh-CN" altLang="en-US"/>
            </a:br>
            <a:r>
              <a:rPr lang="zh-CN" altLang="en-US"/>
              <a:t>就三十</a:t>
            </a:r>
            <a:r>
              <a:rPr lang="en-US" altLang="zh-CN"/>
              <a:t> </a:t>
            </a:r>
            <a:r>
              <a:rPr lang="zh-CN" altLang="en-US"/>
              <a:t>四十</a:t>
            </a:r>
            <a:r>
              <a:rPr lang="en-US" altLang="zh-CN"/>
              <a:t> </a:t>
            </a:r>
            <a:r>
              <a:rPr lang="zh-CN" altLang="en-US"/>
              <a:t>五十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六十</a:t>
            </a:r>
            <a:r>
              <a:rPr lang="en-US" altLang="zh-CN"/>
              <a:t>  </a:t>
            </a:r>
            <a:r>
              <a:rPr lang="zh-CN" altLang="en-US"/>
              <a:t>七十</a:t>
            </a:r>
            <a:r>
              <a:rPr lang="en-US" altLang="zh-CN"/>
              <a:t> </a:t>
            </a:r>
            <a:r>
              <a:rPr lang="zh-CN" altLang="en-US"/>
              <a:t>八十</a:t>
            </a:r>
            <a:br>
              <a:rPr lang="zh-CN" altLang="en-US"/>
            </a:br>
            <a:r>
              <a:rPr lang="zh-CN" altLang="en-US"/>
              <a:t>有的人</a:t>
            </a:r>
            <a:br>
              <a:rPr lang="zh-CN" altLang="en-US"/>
            </a:br>
            <a:r>
              <a:rPr lang="zh-CN" altLang="en-US"/>
              <a:t>还没办法</a:t>
            </a:r>
            <a:br>
              <a:rPr lang="zh-CN" altLang="en-US"/>
            </a:br>
            <a:r>
              <a:rPr lang="zh-CN" altLang="en-US"/>
              <a:t>活到八十岁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如果你没有</a:t>
            </a:r>
            <a:br>
              <a:rPr lang="zh-CN" altLang="en-US"/>
            </a:br>
            <a:r>
              <a:rPr lang="zh-CN" altLang="en-US"/>
              <a:t>找到修行的重点</a:t>
            </a:r>
            <a:br>
              <a:rPr lang="zh-CN" altLang="en-US"/>
            </a:br>
            <a:r>
              <a:rPr lang="zh-CN" altLang="en-US"/>
              <a:t>就会一直</a:t>
            </a:r>
            <a:br>
              <a:rPr lang="zh-CN" altLang="en-US"/>
            </a:br>
            <a:r>
              <a:rPr lang="zh-CN" altLang="en-US"/>
              <a:t>反覆地寻找</a:t>
            </a:r>
            <a:br>
              <a:rPr lang="zh-CN" altLang="en-US"/>
            </a:br>
            <a:r>
              <a:rPr lang="zh-CN" altLang="en-US"/>
              <a:t>经过百千万劫</a:t>
            </a:r>
            <a:br>
              <a:rPr lang="zh-CN" altLang="en-US"/>
            </a:br>
            <a:r>
              <a:rPr lang="zh-CN" altLang="en-US"/>
              <a:t>还是摸不着门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有了机会</a:t>
            </a:r>
            <a:br>
              <a:rPr lang="zh-CN" altLang="en-US"/>
            </a:br>
            <a:r>
              <a:rPr lang="zh-CN" altLang="en-US"/>
              <a:t>就直截了当</a:t>
            </a:r>
            <a:br>
              <a:rPr lang="zh-CN" altLang="en-US"/>
            </a:br>
            <a:r>
              <a:rPr lang="zh-CN" altLang="en-US"/>
              <a:t>下定决心</a:t>
            </a:r>
            <a:br>
              <a:rPr lang="zh-CN" altLang="en-US"/>
            </a:br>
            <a:r>
              <a:rPr lang="zh-CN" altLang="en-US"/>
              <a:t>喔</a:t>
            </a:r>
            <a:br>
              <a:rPr lang="zh-CN" altLang="en-US"/>
            </a:br>
            <a:r>
              <a:rPr lang="zh-CN" altLang="en-US"/>
              <a:t>我找到了心要</a:t>
            </a:r>
            <a:br>
              <a:rPr lang="zh-CN" altLang="en-US"/>
            </a:br>
            <a:r>
              <a:rPr lang="zh-CN" altLang="en-US"/>
              <a:t>就下定决心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“如来所叹</a:t>
            </a:r>
            <a:br>
              <a:rPr lang="zh-CN" altLang="en-US"/>
            </a:br>
            <a:r>
              <a:rPr lang="zh-CN" altLang="en-US"/>
              <a:t>海浪藏识境界法身”</a:t>
            </a:r>
            <a:br>
              <a:rPr lang="zh-CN" altLang="en-US"/>
            </a:br>
            <a:r>
              <a:rPr lang="zh-CN" altLang="en-US"/>
              <a:t>“叹”</a:t>
            </a:r>
            <a:r>
              <a:rPr lang="en-US" altLang="zh-CN"/>
              <a:t> </a:t>
            </a:r>
            <a:r>
              <a:rPr lang="zh-CN" altLang="en-US"/>
              <a:t>为赞叹与叹惜</a:t>
            </a:r>
            <a:br>
              <a:rPr lang="zh-CN" altLang="en-US"/>
            </a:br>
            <a:r>
              <a:rPr lang="zh-CN" altLang="en-US"/>
              <a:t>“海浪”</a:t>
            </a:r>
            <a:br>
              <a:rPr lang="zh-CN" altLang="en-US"/>
            </a:br>
            <a:r>
              <a:rPr lang="zh-CN" altLang="en-US"/>
              <a:t>指八识“海”中</a:t>
            </a:r>
            <a:br>
              <a:rPr lang="zh-CN" altLang="en-US"/>
            </a:br>
            <a:r>
              <a:rPr lang="zh-CN" altLang="en-US"/>
              <a:t>所起之七识“浪”</a:t>
            </a:r>
            <a:br>
              <a:rPr lang="zh-CN" altLang="en-US"/>
            </a:br>
            <a:r>
              <a:rPr lang="zh-CN" altLang="en-US"/>
              <a:t>“藏识”为第八识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“藏识境界”</a:t>
            </a:r>
            <a:br>
              <a:rPr lang="zh-CN" altLang="en-US"/>
            </a:br>
            <a:r>
              <a:rPr lang="zh-CN" altLang="en-US"/>
              <a:t>为“藏识”</a:t>
            </a:r>
            <a:br>
              <a:rPr lang="zh-CN" altLang="en-US"/>
            </a:br>
            <a:r>
              <a:rPr lang="zh-CN" altLang="en-US"/>
              <a:t>体上所现</a:t>
            </a:r>
            <a:br>
              <a:rPr lang="zh-CN" altLang="en-US"/>
            </a:br>
            <a:r>
              <a:rPr lang="zh-CN" altLang="en-US"/>
              <a:t>之能所等</a:t>
            </a:r>
            <a:br>
              <a:rPr lang="zh-CN" altLang="en-US"/>
            </a:br>
            <a:r>
              <a:rPr lang="zh-CN" altLang="en-US"/>
              <a:t>种种的</a:t>
            </a:r>
            <a:br>
              <a:rPr lang="zh-CN" altLang="en-US"/>
            </a:br>
            <a:r>
              <a:rPr lang="zh-CN" altLang="en-US"/>
              <a:t>“境界”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此谓</a:t>
            </a:r>
            <a:br>
              <a:rPr lang="zh-CN" altLang="en-US"/>
            </a:br>
            <a:r>
              <a:rPr lang="zh-CN" altLang="en-US"/>
              <a:t>八识“海”中</a:t>
            </a:r>
            <a:br>
              <a:rPr lang="zh-CN" altLang="en-US"/>
            </a:br>
            <a:r>
              <a:rPr lang="zh-CN" altLang="en-US"/>
              <a:t>所起之七识“浪”</a:t>
            </a:r>
            <a:br>
              <a:rPr lang="zh-CN" altLang="en-US"/>
            </a:br>
            <a:r>
              <a:rPr lang="zh-CN" altLang="en-US"/>
              <a:t>以及“藏识”体上</a:t>
            </a:r>
            <a:br>
              <a:rPr lang="zh-CN" altLang="en-US"/>
            </a:br>
            <a:r>
              <a:rPr lang="zh-CN" altLang="en-US"/>
              <a:t>所现之种种“境界”</a:t>
            </a:r>
            <a:br>
              <a:rPr lang="zh-CN" altLang="en-US"/>
            </a:br>
            <a:r>
              <a:rPr lang="zh-CN" altLang="en-US"/>
              <a:t>即是“法身”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所以在这里</a:t>
            </a:r>
            <a:br>
              <a:rPr lang="zh-CN" altLang="en-US"/>
            </a:br>
            <a:r>
              <a:rPr lang="zh-CN" altLang="en-US"/>
              <a:t>有个重要的关键</a:t>
            </a:r>
            <a:br>
              <a:rPr lang="zh-CN" altLang="en-US"/>
            </a:br>
            <a:r>
              <a:rPr lang="zh-CN" altLang="en-US"/>
              <a:t>就是当下</a:t>
            </a:r>
            <a:br>
              <a:rPr lang="zh-CN" altLang="en-US"/>
            </a:br>
            <a:r>
              <a:rPr lang="zh-CN" altLang="en-US"/>
              <a:t>万法回归当下</a:t>
            </a:r>
            <a:br>
              <a:rPr lang="zh-CN" altLang="en-US"/>
            </a:br>
            <a:r>
              <a:rPr lang="zh-CN" altLang="en-US"/>
              <a:t>因为没有</a:t>
            </a:r>
            <a:br>
              <a:rPr lang="zh-CN" altLang="en-US"/>
            </a:br>
            <a:r>
              <a:rPr lang="zh-CN" altLang="en-US"/>
              <a:t>过去</a:t>
            </a:r>
            <a:r>
              <a:rPr lang="en-US" altLang="zh-CN"/>
              <a:t> </a:t>
            </a:r>
            <a:r>
              <a:rPr lang="zh-CN" altLang="en-US"/>
              <a:t>现在</a:t>
            </a:r>
            <a:r>
              <a:rPr lang="en-US" altLang="zh-CN"/>
              <a:t> </a:t>
            </a:r>
            <a:r>
              <a:rPr lang="zh-CN" altLang="en-US"/>
              <a:t>未来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期盼</a:t>
            </a:r>
            <a:br>
              <a:rPr lang="zh-CN" altLang="en-US"/>
            </a:br>
            <a:r>
              <a:rPr lang="zh-CN" altLang="en-US"/>
              <a:t>不是佛法</a:t>
            </a:r>
            <a:br>
              <a:rPr lang="zh-CN" altLang="en-US"/>
            </a:br>
            <a:r>
              <a:rPr lang="zh-CN" altLang="en-US"/>
              <a:t>怀念过去</a:t>
            </a:r>
            <a:br>
              <a:rPr lang="zh-CN" altLang="en-US"/>
            </a:br>
            <a:r>
              <a:rPr lang="zh-CN" altLang="en-US"/>
              <a:t>不是佛法</a:t>
            </a:r>
            <a:br>
              <a:rPr lang="zh-CN" altLang="en-US"/>
            </a:br>
            <a:r>
              <a:rPr lang="zh-CN" altLang="en-US"/>
              <a:t>寻寻觅觅</a:t>
            </a:r>
            <a:br>
              <a:rPr lang="zh-CN" altLang="en-US"/>
            </a:br>
            <a:r>
              <a:rPr lang="zh-CN" altLang="en-US"/>
              <a:t>在找的现在</a:t>
            </a:r>
            <a:br>
              <a:rPr lang="zh-CN" altLang="en-US"/>
            </a:br>
            <a:r>
              <a:rPr lang="zh-CN" altLang="en-US"/>
              <a:t>也不是佛法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就回归当下</a:t>
            </a:r>
            <a:br>
              <a:rPr lang="zh-CN" altLang="en-US"/>
            </a:br>
            <a:r>
              <a:rPr lang="zh-CN" altLang="en-US"/>
              <a:t>当下</a:t>
            </a:r>
            <a:br>
              <a:rPr lang="zh-CN" altLang="en-US"/>
            </a:br>
            <a:r>
              <a:rPr lang="zh-CN" altLang="en-US"/>
              <a:t>就是不可说的现在</a:t>
            </a:r>
            <a:br>
              <a:rPr lang="zh-CN" altLang="en-US"/>
            </a:br>
            <a:r>
              <a:rPr lang="zh-CN" altLang="en-US"/>
              <a:t>就是法身</a:t>
            </a:r>
            <a:br>
              <a:rPr lang="zh-CN" altLang="en-US"/>
            </a:br>
            <a:r>
              <a:rPr lang="zh-CN" altLang="en-US"/>
              <a:t>如果用大家听得懂的名词</a:t>
            </a:r>
            <a:br>
              <a:rPr lang="zh-CN" altLang="en-US"/>
            </a:br>
            <a:r>
              <a:rPr lang="zh-CN" altLang="en-US"/>
              <a:t>就是离相离到彻底的</a:t>
            </a:r>
            <a:br>
              <a:rPr lang="zh-CN" altLang="en-US"/>
            </a:br>
            <a:r>
              <a:rPr lang="zh-CN" altLang="en-US"/>
              <a:t>那个就是法身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舍之又舍</a:t>
            </a:r>
            <a:br>
              <a:rPr lang="zh-CN" altLang="en-US"/>
            </a:br>
            <a:r>
              <a:rPr lang="zh-CN" altLang="en-US"/>
              <a:t>以至于尽</a:t>
            </a:r>
            <a:br>
              <a:rPr lang="zh-CN" altLang="en-US"/>
            </a:br>
            <a:r>
              <a:rPr lang="zh-CN" altLang="en-US"/>
              <a:t>那个就是法身</a:t>
            </a:r>
            <a:br>
              <a:rPr lang="zh-CN" altLang="en-US"/>
            </a:br>
            <a:r>
              <a:rPr lang="zh-CN" altLang="en-US"/>
              <a:t>保持如如不动的心性</a:t>
            </a:r>
            <a:br>
              <a:rPr lang="zh-CN" altLang="en-US"/>
            </a:br>
            <a:r>
              <a:rPr lang="zh-CN" altLang="en-US"/>
              <a:t>那个就是法身</a:t>
            </a:r>
            <a:br>
              <a:rPr lang="zh-CN" altLang="en-US"/>
            </a:br>
            <a:r>
              <a:rPr lang="zh-CN" altLang="en-US"/>
              <a:t>虽然还没有证量</a:t>
            </a:r>
            <a:br>
              <a:rPr lang="zh-CN" altLang="en-US"/>
            </a:br>
            <a:r>
              <a:rPr lang="zh-CN" altLang="en-US"/>
              <a:t>已经渐渐接近了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亦即</a:t>
            </a:r>
            <a:r>
              <a:rPr lang="en-US" altLang="zh-CN"/>
              <a:t> </a:t>
            </a:r>
            <a:r>
              <a:rPr lang="zh-CN" altLang="en-US"/>
              <a:t>全妄皆真</a:t>
            </a:r>
            <a:br>
              <a:rPr lang="zh-CN" altLang="en-US"/>
            </a:br>
            <a:r>
              <a:rPr lang="zh-CN" altLang="en-US"/>
              <a:t>诸位</a:t>
            </a:r>
            <a:r>
              <a:rPr lang="en-US" altLang="zh-CN"/>
              <a:t> </a:t>
            </a:r>
            <a:r>
              <a:rPr lang="zh-CN" altLang="en-US"/>
              <a:t>在这个</a:t>
            </a:r>
            <a:br>
              <a:rPr lang="zh-CN" altLang="en-US"/>
            </a:br>
            <a:r>
              <a:rPr lang="zh-CN" altLang="en-US"/>
              <a:t>妄就是识</a:t>
            </a:r>
            <a:br>
              <a:rPr lang="zh-CN" altLang="en-US"/>
            </a:br>
            <a:r>
              <a:rPr lang="zh-CN" altLang="en-US"/>
              <a:t>真</a:t>
            </a:r>
            <a:r>
              <a:rPr lang="en-US" altLang="zh-CN"/>
              <a:t> </a:t>
            </a:r>
            <a:r>
              <a:rPr lang="zh-CN" altLang="en-US"/>
              <a:t>就是真如</a:t>
            </a:r>
            <a:br>
              <a:rPr lang="zh-CN" altLang="en-US"/>
            </a:br>
            <a:r>
              <a:rPr lang="zh-CN" altLang="en-US"/>
              <a:t>所有的妄识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诸位喔</a:t>
            </a:r>
            <a:br>
              <a:rPr lang="zh-CN" altLang="en-US"/>
            </a:br>
            <a:r>
              <a:rPr lang="zh-CN" altLang="en-US"/>
              <a:t>全部的妄识</a:t>
            </a:r>
            <a:br>
              <a:rPr lang="zh-CN" altLang="en-US"/>
            </a:br>
            <a:r>
              <a:rPr lang="zh-CN" altLang="en-US"/>
              <a:t>当体即空</a:t>
            </a:r>
            <a:br>
              <a:rPr lang="zh-CN" altLang="en-US"/>
            </a:br>
            <a:r>
              <a:rPr lang="zh-CN" altLang="en-US"/>
              <a:t>就是真如</a:t>
            </a:r>
            <a:br>
              <a:rPr lang="zh-CN" altLang="en-US"/>
            </a:br>
            <a:r>
              <a:rPr lang="zh-CN" altLang="en-US"/>
              <a:t>所有的分别</a:t>
            </a:r>
            <a:br>
              <a:rPr lang="zh-CN" altLang="en-US"/>
            </a:br>
            <a:r>
              <a:rPr lang="zh-CN" altLang="en-US"/>
              <a:t>执着</a:t>
            </a:r>
            <a:br>
              <a:rPr lang="zh-CN" altLang="en-US"/>
            </a:br>
            <a:r>
              <a:rPr lang="zh-CN" altLang="en-US"/>
              <a:t>颠倒的妄识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其实其</a:t>
            </a:r>
            <a:br>
              <a:rPr lang="zh-CN" altLang="en-US"/>
            </a:br>
            <a:r>
              <a:rPr lang="zh-CN" altLang="en-US"/>
              <a:t>体性不可得</a:t>
            </a:r>
            <a:br>
              <a:rPr lang="zh-CN" altLang="en-US"/>
            </a:br>
            <a:r>
              <a:rPr lang="zh-CN" altLang="en-US"/>
              <a:t>就是识性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开悟的人</a:t>
            </a:r>
            <a:br>
              <a:rPr lang="zh-CN" altLang="en-US"/>
            </a:br>
            <a:r>
              <a:rPr lang="zh-CN" altLang="en-US"/>
              <a:t>大悟见性的圣者</a:t>
            </a:r>
            <a:br>
              <a:rPr lang="zh-CN" altLang="en-US"/>
            </a:br>
            <a:r>
              <a:rPr lang="zh-CN" altLang="en-US"/>
              <a:t>有没有识呢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若有识</a:t>
            </a:r>
            <a:br>
              <a:rPr lang="zh-CN" altLang="en-US"/>
            </a:br>
            <a:r>
              <a:rPr lang="zh-CN" altLang="en-US"/>
              <a:t>即成生灭</a:t>
            </a:r>
            <a:br>
              <a:rPr lang="zh-CN" altLang="en-US"/>
            </a:br>
            <a:r>
              <a:rPr lang="zh-CN" altLang="en-US"/>
              <a:t>即成分别</a:t>
            </a:r>
            <a:br>
              <a:rPr lang="zh-CN" altLang="en-US"/>
            </a:br>
            <a:r>
              <a:rPr lang="zh-CN" altLang="en-US"/>
              <a:t>若无识不能分别</a:t>
            </a:r>
            <a:br>
              <a:rPr lang="zh-CN" altLang="en-US"/>
            </a:br>
            <a:r>
              <a:rPr lang="zh-CN" altLang="en-US"/>
              <a:t>来</a:t>
            </a:r>
            <a:r>
              <a:rPr lang="en-US" altLang="zh-CN"/>
              <a:t> </a:t>
            </a:r>
            <a:r>
              <a:rPr lang="zh-CN" altLang="en-US"/>
              <a:t>说说看</a:t>
            </a:r>
            <a:br>
              <a:rPr lang="zh-CN" altLang="en-US"/>
            </a:br>
            <a:r>
              <a:rPr lang="zh-CN" altLang="en-US"/>
              <a:t>开悟见性的人</a:t>
            </a:r>
            <a:br>
              <a:rPr lang="zh-CN" altLang="en-US"/>
            </a:br>
            <a:r>
              <a:rPr lang="zh-CN" altLang="en-US"/>
              <a:t>有没有识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这个时候</a:t>
            </a:r>
            <a:br>
              <a:rPr lang="zh-CN" altLang="en-US"/>
            </a:br>
            <a:r>
              <a:rPr lang="zh-CN" altLang="en-US"/>
              <a:t>开悟见性的人</a:t>
            </a:r>
            <a:br>
              <a:rPr lang="zh-CN" altLang="en-US"/>
            </a:br>
            <a:r>
              <a:rPr lang="zh-CN" altLang="en-US"/>
              <a:t>不叫做识</a:t>
            </a:r>
            <a:br>
              <a:rPr lang="zh-CN" altLang="en-US"/>
            </a:br>
            <a:r>
              <a:rPr lang="zh-CN" altLang="en-US"/>
              <a:t>叫做识性</a:t>
            </a:r>
            <a:br>
              <a:rPr lang="zh-CN" altLang="en-US"/>
            </a:br>
            <a:r>
              <a:rPr lang="zh-CN" altLang="en-US"/>
              <a:t>因为</a:t>
            </a:r>
            <a:br>
              <a:rPr lang="zh-CN" altLang="en-US"/>
            </a:br>
            <a:r>
              <a:rPr lang="zh-CN" altLang="en-US"/>
              <a:t>全妄即真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全妄皆真</a:t>
            </a:r>
            <a:br>
              <a:rPr lang="zh-CN" altLang="en-US"/>
            </a:br>
            <a:r>
              <a:rPr lang="zh-CN" altLang="en-US"/>
              <a:t>虽然是识</a:t>
            </a:r>
            <a:br>
              <a:rPr lang="zh-CN" altLang="en-US"/>
            </a:br>
            <a:r>
              <a:rPr lang="zh-CN" altLang="en-US"/>
              <a:t>那只是个名词</a:t>
            </a:r>
            <a:br>
              <a:rPr lang="zh-CN" altLang="en-US"/>
            </a:br>
            <a:r>
              <a:rPr lang="zh-CN" altLang="en-US"/>
              <a:t>当下就是本性</a:t>
            </a:r>
            <a:br>
              <a:rPr lang="zh-CN" altLang="en-US"/>
            </a:br>
            <a:r>
              <a:rPr lang="zh-CN" altLang="en-US"/>
              <a:t>叫做识性</a:t>
            </a:r>
            <a:br>
              <a:rPr lang="zh-CN" altLang="en-US"/>
            </a:br>
            <a:r>
              <a:rPr lang="zh-CN" altLang="en-US"/>
              <a:t>全妄皆真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全部的妄识</a:t>
            </a:r>
            <a:br>
              <a:rPr lang="zh-CN" altLang="en-US"/>
            </a:br>
            <a:r>
              <a:rPr lang="zh-CN" altLang="en-US"/>
              <a:t>当体即空</a:t>
            </a:r>
            <a:br>
              <a:rPr lang="zh-CN" altLang="en-US"/>
            </a:br>
            <a:r>
              <a:rPr lang="zh-CN" altLang="en-US"/>
              <a:t>就是如来藏性的</a:t>
            </a:r>
            <a:br>
              <a:rPr lang="zh-CN" altLang="en-US"/>
            </a:br>
            <a:r>
              <a:rPr lang="zh-CN" altLang="en-US"/>
              <a:t>真如本性</a:t>
            </a:r>
            <a:br>
              <a:rPr lang="zh-CN" altLang="en-US"/>
            </a:br>
            <a:r>
              <a:rPr lang="zh-CN" altLang="en-US"/>
              <a:t>“众生即佛</a:t>
            </a:r>
            <a:br>
              <a:rPr lang="zh-CN" altLang="en-US"/>
            </a:br>
            <a:r>
              <a:rPr lang="zh-CN" altLang="en-US"/>
              <a:t>烦恼即菩提”</a:t>
            </a:r>
            <a:br>
              <a:rPr lang="zh-CN" altLang="en-US"/>
            </a:br>
            <a:r>
              <a:rPr lang="zh-CN" altLang="en-US"/>
              <a:t>亦是此义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如来为何于此法而兴叹</a:t>
            </a:r>
            <a:br>
              <a:rPr lang="zh-CN" altLang="en-US"/>
            </a:br>
            <a:r>
              <a:rPr lang="zh-CN" altLang="en-US"/>
              <a:t>一、赞叹此法甚深微妙</a:t>
            </a:r>
            <a:br>
              <a:rPr lang="zh-CN" altLang="en-US"/>
            </a:br>
            <a:r>
              <a:rPr lang="zh-CN" altLang="en-US"/>
              <a:t>不可思议</a:t>
            </a:r>
            <a:br>
              <a:rPr lang="zh-CN" altLang="en-US"/>
            </a:br>
            <a:r>
              <a:rPr lang="zh-CN" altLang="en-US"/>
              <a:t>具大智慧法藏</a:t>
            </a:r>
            <a:br>
              <a:rPr lang="zh-CN" altLang="en-US"/>
            </a:br>
            <a:r>
              <a:rPr lang="zh-CN" altLang="en-US"/>
              <a:t>悟之即得无上解脱</a:t>
            </a:r>
            <a:br>
              <a:rPr lang="zh-CN" altLang="en-US"/>
            </a:br>
            <a:r>
              <a:rPr lang="zh-CN" altLang="en-US"/>
              <a:t>二、叹惜此法深妙</a:t>
            </a:r>
            <a:br>
              <a:rPr lang="zh-CN" altLang="en-US"/>
            </a:br>
            <a:r>
              <a:rPr lang="zh-CN" altLang="en-US"/>
              <a:t>众生难以了知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此节为大慧菩萨</a:t>
            </a:r>
            <a:br>
              <a:rPr lang="zh-CN" altLang="en-US"/>
            </a:br>
            <a:r>
              <a:rPr lang="zh-CN" altLang="en-US"/>
              <a:t>恭聆圣法后</a:t>
            </a:r>
            <a:br>
              <a:rPr lang="zh-CN" altLang="en-US"/>
            </a:br>
            <a:r>
              <a:rPr lang="zh-CN" altLang="en-US"/>
              <a:t>所作心得报告</a:t>
            </a:r>
            <a:br>
              <a:rPr lang="zh-CN" altLang="en-US"/>
            </a:br>
            <a:r>
              <a:rPr lang="zh-CN" altLang="en-US"/>
              <a:t>以及赞语</a:t>
            </a:r>
            <a:br>
              <a:rPr lang="zh-CN" altLang="en-US"/>
            </a:br>
            <a:r>
              <a:rPr lang="zh-CN" altLang="en-US"/>
              <a:t>并再加以</a:t>
            </a:r>
            <a:br>
              <a:rPr lang="zh-CN" altLang="en-US"/>
            </a:br>
            <a:r>
              <a:rPr lang="zh-CN" altLang="en-US"/>
              <a:t>请示佛陀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请问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“尔时大慧菩萨</a:t>
            </a:r>
            <a:br>
              <a:rPr lang="zh-CN" altLang="en-US"/>
            </a:br>
            <a:r>
              <a:rPr lang="zh-CN" altLang="en-US"/>
              <a:t>复白佛言</a:t>
            </a:r>
            <a:br>
              <a:rPr lang="zh-CN" altLang="en-US"/>
            </a:br>
            <a:r>
              <a:rPr lang="zh-CN" altLang="en-US"/>
              <a:t>“世尊”</a:t>
            </a:r>
            <a:br>
              <a:rPr lang="zh-CN" altLang="en-US"/>
            </a:br>
            <a:r>
              <a:rPr lang="zh-CN" altLang="en-US"/>
              <a:t>若我解佛所说义者</a:t>
            </a:r>
            <a:br>
              <a:rPr lang="zh-CN" altLang="en-US"/>
            </a:br>
            <a:r>
              <a:rPr lang="zh-CN" altLang="en-US"/>
              <a:t>则刚才如来“所说”</a:t>
            </a:r>
            <a:br>
              <a:rPr lang="zh-CN" altLang="en-US"/>
            </a:br>
            <a:r>
              <a:rPr lang="zh-CN" altLang="en-US"/>
              <a:t>之“心意意识”种种行相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实即为</a:t>
            </a:r>
            <a:br>
              <a:rPr lang="zh-CN" altLang="en-US"/>
            </a:br>
            <a:r>
              <a:rPr lang="zh-CN" altLang="en-US"/>
              <a:t>“五法自性”</a:t>
            </a:r>
            <a:br>
              <a:rPr lang="zh-CN" altLang="en-US"/>
            </a:br>
            <a:r>
              <a:rPr lang="zh-CN" altLang="en-US"/>
              <a:t>之“相”</a:t>
            </a:r>
            <a:br>
              <a:rPr lang="zh-CN" altLang="en-US"/>
            </a:br>
            <a:r>
              <a:rPr lang="zh-CN" altLang="en-US"/>
              <a:t>为“一切</a:t>
            </a:r>
            <a:br>
              <a:rPr lang="zh-CN" altLang="en-US"/>
            </a:br>
            <a:r>
              <a:rPr lang="zh-CN" altLang="en-US"/>
              <a:t>诸佛菩萨所”</a:t>
            </a:r>
            <a:br>
              <a:rPr lang="zh-CN" altLang="en-US"/>
            </a:br>
            <a:r>
              <a:rPr lang="zh-CN" altLang="en-US"/>
              <a:t>自“行”</a:t>
            </a:r>
            <a:br>
              <a:rPr lang="zh-CN" altLang="en-US"/>
            </a:br>
            <a:r>
              <a:rPr lang="zh-CN" altLang="en-US"/>
              <a:t>之境界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此即是</a:t>
            </a:r>
            <a:br>
              <a:rPr lang="zh-CN" altLang="en-US"/>
            </a:br>
            <a:r>
              <a:rPr lang="zh-CN" altLang="en-US"/>
              <a:t>已经证知</a:t>
            </a:r>
            <a:br>
              <a:rPr lang="zh-CN" altLang="en-US"/>
            </a:br>
            <a:r>
              <a:rPr lang="zh-CN" altLang="en-US"/>
              <a:t>“自心”所“见”</a:t>
            </a:r>
            <a:br>
              <a:rPr lang="zh-CN" altLang="en-US"/>
            </a:br>
            <a:r>
              <a:rPr lang="zh-CN" altLang="en-US"/>
              <a:t>之诸相</a:t>
            </a:r>
            <a:br>
              <a:rPr lang="zh-CN" altLang="en-US"/>
            </a:br>
            <a:r>
              <a:rPr lang="zh-CN" altLang="en-US"/>
              <a:t>与心“所缘”</a:t>
            </a:r>
            <a:br>
              <a:rPr lang="zh-CN" altLang="en-US"/>
            </a:br>
            <a:r>
              <a:rPr lang="zh-CN" altLang="en-US"/>
              <a:t>之内外“境界”</a:t>
            </a:r>
            <a:br>
              <a:rPr lang="zh-CN" altLang="en-US"/>
            </a:br>
            <a:r>
              <a:rPr lang="zh-CN" altLang="en-US"/>
              <a:t>实“不”相“和合”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此无上妙理</a:t>
            </a:r>
            <a:br>
              <a:rPr lang="zh-CN" altLang="en-US"/>
            </a:br>
            <a:r>
              <a:rPr lang="zh-CN" altLang="en-US"/>
              <a:t>就是此</a:t>
            </a:r>
            <a:br>
              <a:rPr lang="zh-CN" altLang="en-US"/>
            </a:br>
            <a:r>
              <a:rPr lang="zh-CN" altLang="en-US"/>
              <a:t>究竟真如</a:t>
            </a:r>
            <a:br>
              <a:rPr lang="zh-CN" altLang="en-US"/>
            </a:br>
            <a:r>
              <a:rPr lang="zh-CN" altLang="en-US"/>
              <a:t>不和合的</a:t>
            </a:r>
            <a:br>
              <a:rPr lang="zh-CN" altLang="en-US"/>
            </a:br>
            <a:r>
              <a:rPr lang="zh-CN" altLang="en-US"/>
              <a:t>无上妙理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亦即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“显示一切”</a:t>
            </a:r>
            <a:br>
              <a:rPr lang="zh-CN" altLang="en-US"/>
            </a:br>
            <a:r>
              <a:rPr lang="zh-CN" altLang="en-US"/>
              <a:t>佛所“说”</a:t>
            </a:r>
            <a:br>
              <a:rPr lang="zh-CN" altLang="en-US"/>
            </a:br>
            <a:r>
              <a:rPr lang="zh-CN" altLang="en-US"/>
              <a:t>妙法之精要</a:t>
            </a:r>
            <a:br>
              <a:rPr lang="zh-CN" altLang="en-US"/>
            </a:br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所有的十方诸佛</a:t>
            </a:r>
            <a:br>
              <a:rPr lang="zh-CN" altLang="en-US"/>
            </a:br>
            <a:r>
              <a:rPr lang="zh-CN" altLang="en-US"/>
              <a:t>都是教你明心见性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就是这个意思</a:t>
            </a:r>
            <a:br>
              <a:rPr lang="zh-CN" altLang="en-US"/>
            </a:br>
            <a:r>
              <a:rPr lang="zh-CN" altLang="en-US"/>
              <a:t>明心见性</a:t>
            </a:r>
            <a:br>
              <a:rPr lang="zh-CN" altLang="en-US"/>
            </a:br>
            <a:r>
              <a:rPr lang="zh-CN" altLang="en-US"/>
              <a:t>见性</a:t>
            </a:r>
            <a:br>
              <a:rPr lang="zh-CN" altLang="en-US"/>
            </a:br>
            <a:r>
              <a:rPr lang="zh-CN" altLang="en-US"/>
              <a:t>他才能够成佛</a:t>
            </a:r>
            <a:br>
              <a:rPr lang="zh-CN" altLang="en-US"/>
            </a:br>
            <a:r>
              <a:rPr lang="zh-CN" altLang="en-US"/>
              <a:t>显示一切</a:t>
            </a:r>
            <a:br>
              <a:rPr lang="zh-CN" altLang="en-US"/>
            </a:br>
            <a:r>
              <a:rPr lang="zh-CN" altLang="en-US"/>
              <a:t>佛所说的</a:t>
            </a:r>
            <a:br>
              <a:rPr lang="zh-CN" altLang="en-US"/>
            </a:br>
            <a:r>
              <a:rPr lang="zh-CN" altLang="en-US"/>
              <a:t>妙法之精要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而“成”就</a:t>
            </a:r>
            <a:br>
              <a:rPr lang="zh-CN" altLang="en-US"/>
            </a:br>
            <a:r>
              <a:rPr lang="zh-CN" altLang="en-US"/>
              <a:t>建立正“真”</a:t>
            </a:r>
            <a:br>
              <a:rPr lang="zh-CN" altLang="en-US"/>
            </a:br>
            <a:r>
              <a:rPr lang="zh-CN" altLang="en-US"/>
              <a:t>之“实相”</a:t>
            </a:r>
            <a:br>
              <a:rPr lang="zh-CN" altLang="en-US"/>
            </a:br>
            <a:r>
              <a:rPr lang="zh-CN" altLang="en-US"/>
              <a:t>为“一切佛语”</a:t>
            </a:r>
            <a:br>
              <a:rPr lang="zh-CN" altLang="en-US"/>
            </a:br>
            <a:r>
              <a:rPr lang="zh-CN" altLang="en-US"/>
              <a:t>之“心”要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唯愿如来复“为”此“</a:t>
            </a:r>
            <a:br>
              <a:rPr lang="zh-CN" altLang="en-US"/>
            </a:br>
            <a:r>
              <a:rPr lang="zh-CN" altLang="en-US"/>
              <a:t>楞伽国摩罗耶山</a:t>
            </a:r>
            <a:br>
              <a:rPr lang="zh-CN" altLang="en-US"/>
            </a:br>
            <a:r>
              <a:rPr lang="zh-CN" altLang="en-US"/>
              <a:t>海中住处诸大菩萨”</a:t>
            </a:r>
            <a:br>
              <a:rPr lang="zh-CN" altLang="en-US"/>
            </a:br>
            <a:r>
              <a:rPr lang="zh-CN" altLang="en-US"/>
              <a:t>演“说如来所”称“叹”</a:t>
            </a:r>
            <a:br>
              <a:rPr lang="zh-CN" altLang="en-US"/>
            </a:br>
            <a:r>
              <a:rPr lang="zh-CN" altLang="en-US"/>
              <a:t>之“海浪藏识境界”</a:t>
            </a:r>
            <a:br>
              <a:rPr lang="zh-CN" altLang="en-US"/>
            </a:br>
            <a:r>
              <a:rPr lang="zh-CN" altLang="en-US"/>
              <a:t>即是“法身”</a:t>
            </a:r>
            <a:br>
              <a:rPr lang="zh-CN" altLang="en-US"/>
            </a:br>
            <a:r>
              <a:rPr lang="zh-CN" altLang="en-US"/>
              <a:t>之无上妙法</a:t>
            </a:r>
            <a:r>
              <a:rPr lang="en-US" altLang="zh-CN"/>
              <a:t> </a:t>
            </a:r>
            <a:r>
              <a:rPr lang="zh-CN" altLang="en-US"/>
              <a:t>”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尔时世尊</a:t>
            </a:r>
            <a:br>
              <a:rPr lang="zh-CN" altLang="en-US"/>
            </a:br>
            <a:r>
              <a:rPr lang="zh-CN" altLang="en-US"/>
              <a:t>告大慧菩萨言</a:t>
            </a:r>
            <a:br>
              <a:rPr lang="zh-CN" altLang="en-US"/>
            </a:br>
            <a:r>
              <a:rPr lang="zh-CN" altLang="en-US"/>
              <a:t>四种因缘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眼识转</a:t>
            </a:r>
            <a:br>
              <a:rPr lang="zh-CN" altLang="en-US"/>
            </a:br>
            <a:r>
              <a:rPr lang="zh-CN" altLang="en-US"/>
              <a:t>就是会转生</a:t>
            </a:r>
            <a:br>
              <a:rPr lang="zh-CN" altLang="en-US"/>
            </a:br>
            <a:r>
              <a:rPr lang="zh-CN" altLang="en-US"/>
              <a:t>就是会生起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由于有四</a:t>
            </a:r>
            <a:br>
              <a:rPr lang="zh-CN" altLang="en-US"/>
            </a:br>
            <a:r>
              <a:rPr lang="zh-CN" altLang="en-US"/>
              <a:t>依据四种因缘</a:t>
            </a:r>
            <a:br>
              <a:rPr lang="zh-CN" altLang="en-US"/>
            </a:br>
            <a:r>
              <a:rPr lang="zh-CN" altLang="en-US"/>
              <a:t>所以眼识</a:t>
            </a:r>
            <a:br>
              <a:rPr lang="zh-CN" altLang="en-US"/>
            </a:br>
            <a:r>
              <a:rPr lang="zh-CN" altLang="en-US"/>
              <a:t>它就会生起</a:t>
            </a:r>
            <a:br>
              <a:rPr lang="zh-CN" altLang="en-US"/>
            </a:br>
            <a:r>
              <a:rPr lang="zh-CN" altLang="en-US"/>
              <a:t>那么这个四缘呢</a:t>
            </a:r>
            <a:br>
              <a:rPr lang="zh-CN" altLang="en-US"/>
            </a:br>
            <a:r>
              <a:rPr lang="zh-CN" altLang="en-US"/>
              <a:t>是比较浓缩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眼识是九缘生是开</a:t>
            </a:r>
            <a:br>
              <a:rPr lang="zh-CN" altLang="en-US"/>
            </a:br>
            <a:r>
              <a:rPr lang="zh-CN" altLang="en-US"/>
              <a:t>浓缩是四缘</a:t>
            </a:r>
            <a:br>
              <a:rPr lang="zh-CN" altLang="en-US"/>
            </a:br>
            <a:r>
              <a:rPr lang="zh-CN" altLang="en-US"/>
              <a:t>广开是九缘</a:t>
            </a:r>
            <a:br>
              <a:rPr lang="zh-CN" altLang="en-US"/>
            </a:br>
            <a:r>
              <a:rPr lang="zh-CN" altLang="en-US"/>
              <a:t>讲的其实都是</a:t>
            </a:r>
            <a:br>
              <a:rPr lang="zh-CN" altLang="en-US"/>
            </a:br>
            <a:r>
              <a:rPr lang="zh-CN" altLang="en-US"/>
              <a:t>一样的东西</a:t>
            </a:r>
            <a:br>
              <a:rPr lang="zh-CN" altLang="en-US"/>
            </a:br>
            <a:r>
              <a:rPr lang="zh-CN" altLang="en-US"/>
              <a:t>何等为四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标一下</a:t>
            </a:r>
            <a:br>
              <a:rPr lang="zh-CN" altLang="en-US"/>
            </a:br>
            <a:r>
              <a:rPr lang="zh-CN" altLang="en-US"/>
              <a:t>一、谓自心现摄受不觉</a:t>
            </a:r>
            <a:br>
              <a:rPr lang="zh-CN" altLang="en-US"/>
            </a:br>
            <a:r>
              <a:rPr lang="zh-CN" altLang="en-US"/>
              <a:t>这每一句都很重要</a:t>
            </a:r>
            <a:br>
              <a:rPr lang="zh-CN" altLang="en-US"/>
            </a:br>
            <a:r>
              <a:rPr lang="zh-CN" altLang="en-US"/>
              <a:t>谓自心所现</a:t>
            </a:r>
            <a:br>
              <a:rPr lang="zh-CN" altLang="en-US"/>
            </a:br>
            <a:r>
              <a:rPr lang="zh-CN" altLang="en-US"/>
              <a:t>所现</a:t>
            </a:r>
            <a:br>
              <a:rPr lang="zh-CN" altLang="en-US"/>
            </a:br>
            <a:r>
              <a:rPr lang="zh-CN" altLang="en-US"/>
              <a:t>就是所显现出来的业报</a:t>
            </a:r>
            <a:br>
              <a:rPr lang="zh-CN" altLang="en-US"/>
            </a:br>
            <a:r>
              <a:rPr lang="zh-CN" altLang="en-US"/>
              <a:t>就是所谓的摄受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摄受就是六根</a:t>
            </a:r>
            <a:br>
              <a:rPr lang="zh-CN" altLang="en-US"/>
            </a:br>
            <a:r>
              <a:rPr lang="zh-CN" altLang="en-US"/>
              <a:t>六根它有</a:t>
            </a:r>
            <a:br>
              <a:rPr lang="zh-CN" altLang="en-US"/>
            </a:br>
            <a:r>
              <a:rPr lang="zh-CN" altLang="en-US"/>
              <a:t>执取的功能</a:t>
            </a:r>
            <a:br>
              <a:rPr lang="zh-CN" altLang="en-US"/>
            </a:br>
            <a:r>
              <a:rPr lang="zh-CN" altLang="en-US"/>
              <a:t>六根就是</a:t>
            </a:r>
            <a:br>
              <a:rPr lang="zh-CN" altLang="en-US"/>
            </a:br>
            <a:r>
              <a:rPr lang="zh-CN" altLang="en-US"/>
              <a:t>眼根</a:t>
            </a:r>
            <a:r>
              <a:rPr lang="en-US" altLang="zh-CN"/>
              <a:t> </a:t>
            </a:r>
            <a:r>
              <a:rPr lang="zh-CN" altLang="en-US"/>
              <a:t>耳根</a:t>
            </a:r>
            <a:r>
              <a:rPr lang="en-US" altLang="zh-CN"/>
              <a:t> </a:t>
            </a:r>
            <a:r>
              <a:rPr lang="zh-CN" altLang="en-US"/>
              <a:t>鼻根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舌根</a:t>
            </a:r>
            <a:r>
              <a:rPr lang="en-US" altLang="zh-CN"/>
              <a:t> </a:t>
            </a:r>
            <a:r>
              <a:rPr lang="zh-CN" altLang="en-US"/>
              <a:t>身根</a:t>
            </a:r>
            <a:r>
              <a:rPr lang="en-US" altLang="zh-CN"/>
              <a:t> </a:t>
            </a:r>
            <a:r>
              <a:rPr lang="zh-CN" altLang="en-US"/>
              <a:t>意根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眼</a:t>
            </a:r>
            <a:r>
              <a:rPr lang="en-US" altLang="zh-CN"/>
              <a:t> </a:t>
            </a:r>
            <a:r>
              <a:rPr lang="zh-CN" altLang="en-US"/>
              <a:t>耳</a:t>
            </a:r>
            <a:r>
              <a:rPr lang="en-US" altLang="zh-CN"/>
              <a:t> </a:t>
            </a:r>
            <a:r>
              <a:rPr lang="zh-CN" altLang="en-US"/>
              <a:t>鼻</a:t>
            </a:r>
            <a:br>
              <a:rPr lang="zh-CN" altLang="en-US"/>
            </a:br>
            <a:r>
              <a:rPr lang="zh-CN" altLang="en-US"/>
              <a:t>舌</a:t>
            </a:r>
            <a:r>
              <a:rPr lang="en-US" altLang="zh-CN"/>
              <a:t> </a:t>
            </a:r>
            <a:r>
              <a:rPr lang="zh-CN" altLang="en-US"/>
              <a:t>身</a:t>
            </a:r>
            <a:r>
              <a:rPr lang="en-US" altLang="zh-CN"/>
              <a:t> </a:t>
            </a:r>
            <a:r>
              <a:rPr lang="zh-CN" altLang="en-US"/>
              <a:t>意</a:t>
            </a:r>
            <a:br>
              <a:rPr lang="zh-CN" altLang="en-US"/>
            </a:br>
            <a:r>
              <a:rPr lang="zh-CN" altLang="en-US"/>
              <a:t>这六根摄受</a:t>
            </a:r>
            <a:br>
              <a:rPr lang="zh-CN" altLang="en-US"/>
            </a:br>
            <a:r>
              <a:rPr lang="zh-CN" altLang="en-US"/>
              <a:t>它有执取的功能</a:t>
            </a:r>
            <a:br>
              <a:rPr lang="zh-CN" altLang="en-US"/>
            </a:br>
            <a:r>
              <a:rPr lang="zh-CN" altLang="en-US"/>
              <a:t>功能是怎么样</a:t>
            </a:r>
            <a:br>
              <a:rPr lang="zh-CN" altLang="en-US"/>
            </a:br>
            <a:r>
              <a:rPr lang="zh-CN" altLang="en-US"/>
              <a:t>不觉就是</a:t>
            </a:r>
            <a:br>
              <a:rPr lang="zh-CN" altLang="en-US"/>
            </a:br>
            <a:r>
              <a:rPr lang="zh-CN" altLang="en-US"/>
              <a:t>依无明不觉而生起的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没有</a:t>
            </a:r>
            <a:br>
              <a:rPr lang="zh-CN" altLang="en-US"/>
            </a:br>
            <a:r>
              <a:rPr lang="zh-CN" altLang="en-US"/>
              <a:t>全世界没有一个人</a:t>
            </a:r>
            <a:br>
              <a:rPr lang="zh-CN" altLang="en-US"/>
            </a:br>
            <a:r>
              <a:rPr lang="zh-CN" altLang="en-US"/>
              <a:t>说我们这个色身</a:t>
            </a:r>
            <a:br>
              <a:rPr lang="zh-CN" altLang="en-US"/>
            </a:br>
            <a:r>
              <a:rPr lang="zh-CN" altLang="en-US"/>
              <a:t>六根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是八识田中的正报</a:t>
            </a:r>
            <a:br>
              <a:rPr lang="zh-CN" altLang="en-US"/>
            </a:br>
            <a:r>
              <a:rPr lang="zh-CN" altLang="en-US"/>
              <a:t>完全是唯心现量的境界</a:t>
            </a:r>
            <a:br>
              <a:rPr lang="zh-CN" altLang="en-US"/>
            </a:br>
            <a:r>
              <a:rPr lang="zh-CN" altLang="en-US"/>
              <a:t>没有人了解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所以自心所现</a:t>
            </a:r>
            <a:br>
              <a:rPr lang="zh-CN" altLang="en-US"/>
            </a:br>
            <a:r>
              <a:rPr lang="zh-CN" altLang="en-US"/>
              <a:t>所显出的</a:t>
            </a:r>
            <a:br>
              <a:rPr lang="zh-CN" altLang="en-US"/>
            </a:br>
            <a:r>
              <a:rPr lang="zh-CN" altLang="en-US"/>
              <a:t>执取的一种六根</a:t>
            </a:r>
            <a:br>
              <a:rPr lang="zh-CN" altLang="en-US"/>
            </a:br>
            <a:r>
              <a:rPr lang="zh-CN" altLang="en-US"/>
              <a:t>就是依不觉而生起</a:t>
            </a:r>
            <a:br>
              <a:rPr lang="zh-CN" altLang="en-US"/>
            </a:br>
            <a:r>
              <a:rPr lang="zh-CN" altLang="en-US"/>
              <a:t>就是依据无明妄动</a:t>
            </a:r>
            <a:br>
              <a:rPr lang="zh-CN" altLang="en-US"/>
            </a:br>
            <a:r>
              <a:rPr lang="zh-CN" altLang="en-US"/>
              <a:t>不觉而生起的</a:t>
            </a:r>
            <a:br>
              <a:rPr lang="zh-CN" altLang="en-US"/>
            </a:br>
            <a:r>
              <a:rPr lang="zh-CN" altLang="en-US"/>
              <a:t>因为它是一种业报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第二，第一个</a:t>
            </a:r>
            <a:br>
              <a:rPr lang="zh-CN" altLang="en-US"/>
            </a:br>
            <a:r>
              <a:rPr lang="zh-CN" altLang="en-US"/>
              <a:t>叫做根缘</a:t>
            </a:r>
            <a:br>
              <a:rPr lang="zh-CN" altLang="en-US"/>
            </a:br>
            <a:r>
              <a:rPr lang="zh-CN" altLang="en-US"/>
              <a:t>六根之缘</a:t>
            </a:r>
            <a:br>
              <a:rPr lang="zh-CN" altLang="en-US"/>
            </a:br>
            <a:r>
              <a:rPr lang="zh-CN" altLang="en-US"/>
              <a:t>第二个</a:t>
            </a:r>
            <a:br>
              <a:rPr lang="zh-CN" altLang="en-US"/>
            </a:br>
            <a:r>
              <a:rPr lang="zh-CN" altLang="en-US"/>
              <a:t>无始虚伪</a:t>
            </a:r>
            <a:br>
              <a:rPr lang="zh-CN" altLang="en-US"/>
            </a:br>
            <a:r>
              <a:rPr lang="zh-CN" altLang="en-US"/>
              <a:t>过色习气</a:t>
            </a:r>
            <a:br>
              <a:rPr lang="zh-CN" altLang="en-US"/>
            </a:br>
            <a:r>
              <a:rPr lang="zh-CN" altLang="en-US"/>
              <a:t>这个是境缘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前面是根缘</a:t>
            </a:r>
            <a:br>
              <a:rPr lang="zh-CN" altLang="en-US"/>
            </a:br>
            <a:r>
              <a:rPr lang="zh-CN" altLang="en-US"/>
              <a:t>六根之缘</a:t>
            </a:r>
            <a:br>
              <a:rPr lang="zh-CN" altLang="en-US"/>
            </a:br>
            <a:r>
              <a:rPr lang="zh-CN" altLang="en-US"/>
              <a:t>第二个</a:t>
            </a:r>
            <a:br>
              <a:rPr lang="zh-CN" altLang="en-US"/>
            </a:br>
            <a:r>
              <a:rPr lang="zh-CN" altLang="en-US"/>
              <a:t>是外境之缘</a:t>
            </a:r>
            <a:br>
              <a:rPr lang="zh-CN" altLang="en-US"/>
            </a:br>
            <a:r>
              <a:rPr lang="zh-CN" altLang="en-US"/>
              <a:t>境界之缘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二、就是尘的意思</a:t>
            </a:r>
            <a:br>
              <a:rPr lang="zh-CN" altLang="en-US"/>
            </a:br>
            <a:r>
              <a:rPr lang="zh-CN" altLang="en-US"/>
              <a:t>所以第一段是根缘</a:t>
            </a:r>
            <a:br>
              <a:rPr lang="zh-CN" altLang="en-US"/>
            </a:br>
            <a:r>
              <a:rPr lang="zh-CN" altLang="en-US"/>
              <a:t>第二段就是尘缘</a:t>
            </a:r>
            <a:br>
              <a:rPr lang="zh-CN" altLang="en-US"/>
            </a:br>
            <a:r>
              <a:rPr lang="zh-CN" altLang="en-US"/>
              <a:t>无始劫以来</a:t>
            </a:r>
            <a:br>
              <a:rPr lang="zh-CN" altLang="en-US"/>
            </a:br>
            <a:r>
              <a:rPr lang="zh-CN" altLang="en-US"/>
              <a:t>怎么样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虚</a:t>
            </a:r>
            <a:r>
              <a:rPr lang="en-US" altLang="zh-CN"/>
              <a:t> </a:t>
            </a:r>
            <a:r>
              <a:rPr lang="zh-CN" altLang="en-US"/>
              <a:t>就是虚妄</a:t>
            </a:r>
            <a:br>
              <a:rPr lang="zh-CN" altLang="en-US"/>
            </a:br>
            <a:r>
              <a:rPr lang="zh-CN" altLang="en-US"/>
              <a:t>这个伪</a:t>
            </a:r>
            <a:r>
              <a:rPr lang="en-US" altLang="zh-CN"/>
              <a:t> </a:t>
            </a:r>
            <a:r>
              <a:rPr lang="zh-CN" altLang="en-US"/>
              <a:t>就是诈伪</a:t>
            </a:r>
            <a:br>
              <a:rPr lang="zh-CN" altLang="en-US"/>
            </a:br>
            <a:r>
              <a:rPr lang="zh-CN" altLang="en-US"/>
              <a:t>就像诈骗集团一样啊</a:t>
            </a:r>
            <a:br>
              <a:rPr lang="zh-CN" altLang="en-US"/>
            </a:br>
            <a:r>
              <a:rPr lang="zh-CN" altLang="en-US"/>
              <a:t>把你的钱骗的光光</a:t>
            </a:r>
            <a:br>
              <a:rPr lang="zh-CN" altLang="en-US"/>
            </a:br>
            <a:r>
              <a:rPr lang="zh-CN" altLang="en-US"/>
              <a:t>伪就是诈伪</a:t>
            </a:r>
            <a:br>
              <a:rPr lang="zh-CN" altLang="en-US"/>
            </a:br>
            <a:r>
              <a:rPr lang="zh-CN" altLang="en-US"/>
              <a:t>之过</a:t>
            </a:r>
            <a:br>
              <a:rPr lang="zh-CN" altLang="en-US"/>
            </a:br>
            <a:r>
              <a:rPr lang="zh-CN" altLang="en-US"/>
              <a:t>这一种过咎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无始以来一种虚妄</a:t>
            </a:r>
            <a:br>
              <a:rPr lang="zh-CN" altLang="en-US"/>
            </a:br>
            <a:r>
              <a:rPr lang="zh-CN" altLang="en-US"/>
              <a:t>一种不实在诈伪</a:t>
            </a:r>
            <a:br>
              <a:rPr lang="zh-CN" altLang="en-US"/>
            </a:br>
            <a:r>
              <a:rPr lang="zh-CN" altLang="en-US"/>
              <a:t>完全在</a:t>
            </a:r>
            <a:br>
              <a:rPr lang="zh-CN" altLang="en-US"/>
            </a:br>
            <a:r>
              <a:rPr lang="zh-CN" altLang="en-US"/>
              <a:t>欺骗你的这过失</a:t>
            </a:r>
            <a:br>
              <a:rPr lang="zh-CN" altLang="en-US"/>
            </a:br>
            <a:r>
              <a:rPr lang="zh-CN" altLang="en-US"/>
              <a:t>怎么样</a:t>
            </a:r>
            <a:br>
              <a:rPr lang="zh-CN" altLang="en-US"/>
            </a:br>
            <a:r>
              <a:rPr lang="zh-CN" altLang="en-US"/>
              <a:t>这个色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其实这个色</a:t>
            </a:r>
            <a:br>
              <a:rPr lang="zh-CN" altLang="en-US"/>
            </a:br>
            <a:r>
              <a:rPr lang="zh-CN" altLang="en-US"/>
              <a:t>不是指女色</a:t>
            </a:r>
            <a:br>
              <a:rPr lang="zh-CN" altLang="en-US"/>
            </a:br>
            <a:r>
              <a:rPr lang="zh-CN" altLang="en-US"/>
              <a:t>这个色字</a:t>
            </a:r>
            <a:br>
              <a:rPr lang="zh-CN" altLang="en-US"/>
            </a:br>
            <a:r>
              <a:rPr lang="zh-CN" altLang="en-US"/>
              <a:t>是眼识</a:t>
            </a:r>
            <a:br>
              <a:rPr lang="zh-CN" altLang="en-US"/>
            </a:br>
            <a:r>
              <a:rPr lang="zh-CN" altLang="en-US"/>
              <a:t>所对的境界</a:t>
            </a:r>
            <a:br>
              <a:rPr lang="zh-CN" altLang="en-US"/>
            </a:br>
            <a:r>
              <a:rPr lang="zh-CN" altLang="en-US"/>
              <a:t>所以是指的</a:t>
            </a:r>
            <a:br>
              <a:rPr lang="zh-CN" altLang="en-US"/>
            </a:br>
            <a:r>
              <a:rPr lang="zh-CN" altLang="en-US"/>
              <a:t>六尘的意思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是指</a:t>
            </a:r>
            <a:br>
              <a:rPr lang="zh-CN" altLang="en-US"/>
            </a:br>
            <a:r>
              <a:rPr lang="zh-CN" altLang="en-US"/>
              <a:t>色声香味触法的意思</a:t>
            </a:r>
            <a:br>
              <a:rPr lang="zh-CN" altLang="en-US"/>
            </a:br>
            <a:r>
              <a:rPr lang="zh-CN" altLang="en-US"/>
              <a:t>因为这里是讲</a:t>
            </a:r>
            <a:br>
              <a:rPr lang="zh-CN" altLang="en-US"/>
            </a:br>
            <a:r>
              <a:rPr lang="zh-CN" altLang="en-US"/>
              <a:t>眼识的生起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指出色外境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色习气</a:t>
            </a:r>
            <a:br>
              <a:rPr lang="zh-CN" altLang="en-US"/>
            </a:br>
            <a:r>
              <a:rPr lang="zh-CN" altLang="en-US"/>
              <a:t>是什么意思</a:t>
            </a:r>
            <a:br>
              <a:rPr lang="zh-CN" altLang="en-US"/>
            </a:br>
            <a:r>
              <a:rPr lang="zh-CN" altLang="en-US"/>
              <a:t>就是</a:t>
            </a:r>
            <a:br>
              <a:rPr lang="zh-CN" altLang="en-US"/>
            </a:br>
            <a:r>
              <a:rPr lang="zh-CN" altLang="en-US"/>
              <a:t>眼根有执取外尘的</a:t>
            </a:r>
            <a:br>
              <a:rPr lang="zh-CN" altLang="en-US"/>
            </a:br>
            <a:r>
              <a:rPr lang="zh-CN" altLang="en-US"/>
              <a:t>一种无明的习气</a:t>
            </a:r>
            <a:br>
              <a:rPr lang="zh-CN" altLang="en-US"/>
            </a:br>
            <a:r>
              <a:rPr lang="zh-CN" altLang="en-US"/>
              <a:t>莫名其妙的执着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男生</a:t>
            </a:r>
            <a:br>
              <a:rPr lang="zh-CN" altLang="en-US"/>
            </a:br>
            <a:r>
              <a:rPr lang="zh-CN" altLang="en-US"/>
              <a:t>他就喜欢看美女</a:t>
            </a:r>
            <a:br>
              <a:rPr lang="zh-CN" altLang="en-US"/>
            </a:br>
            <a:r>
              <a:rPr lang="zh-CN" altLang="en-US"/>
              <a:t>那么女生</a:t>
            </a:r>
            <a:br>
              <a:rPr lang="zh-CN" altLang="en-US"/>
            </a:br>
            <a:r>
              <a:rPr lang="zh-CN" altLang="en-US"/>
              <a:t>就喜欢看名牌</a:t>
            </a:r>
            <a:br>
              <a:rPr lang="zh-CN" altLang="en-US"/>
            </a:br>
            <a:r>
              <a:rPr lang="zh-CN" altLang="en-US"/>
              <a:t>你到百货公司</a:t>
            </a:r>
            <a:br>
              <a:rPr lang="zh-CN" altLang="en-US"/>
            </a:br>
            <a:r>
              <a:rPr lang="zh-CN" altLang="en-US"/>
              <a:t>去看看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统统是</a:t>
            </a:r>
            <a:br>
              <a:rPr lang="zh-CN" altLang="en-US"/>
            </a:br>
            <a:r>
              <a:rPr lang="zh-CN" altLang="en-US"/>
              <a:t>赚女人的</a:t>
            </a:r>
            <a:br>
              <a:rPr lang="zh-CN" altLang="en-US"/>
            </a:br>
            <a:r>
              <a:rPr lang="zh-CN" altLang="en-US"/>
              <a:t>钱比较多</a:t>
            </a:r>
            <a:br>
              <a:rPr lang="zh-CN" altLang="en-US"/>
            </a:br>
            <a:r>
              <a:rPr lang="zh-CN" altLang="en-US"/>
              <a:t>赚男人的钱</a:t>
            </a:r>
            <a:br>
              <a:rPr lang="zh-CN" altLang="en-US"/>
            </a:br>
            <a:r>
              <a:rPr lang="zh-CN" altLang="en-US"/>
              <a:t>几乎</a:t>
            </a:r>
            <a:r>
              <a:rPr lang="en-US" altLang="zh-CN"/>
              <a:t> </a:t>
            </a:r>
            <a:r>
              <a:rPr lang="zh-CN" altLang="en-US"/>
              <a:t>没有</a:t>
            </a:r>
            <a:br>
              <a:rPr lang="zh-CN" altLang="en-US"/>
            </a:br>
            <a:r>
              <a:rPr lang="zh-CN" altLang="en-US"/>
              <a:t>赚不到钱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你去百货公司看看</a:t>
            </a:r>
            <a:br>
              <a:rPr lang="zh-CN" altLang="en-US"/>
            </a:br>
            <a:r>
              <a:rPr lang="zh-CN" altLang="en-US"/>
              <a:t>会赚钱的</a:t>
            </a:r>
            <a:br>
              <a:rPr lang="zh-CN" altLang="en-US"/>
            </a:br>
            <a:r>
              <a:rPr lang="zh-CN" altLang="en-US"/>
              <a:t>都是赚女人的钱</a:t>
            </a:r>
            <a:br>
              <a:rPr lang="zh-CN" altLang="en-US"/>
            </a:br>
            <a:r>
              <a:rPr lang="zh-CN" altLang="en-US"/>
              <a:t>到一楼大厅看</a:t>
            </a:r>
            <a:br>
              <a:rPr lang="zh-CN" altLang="en-US"/>
            </a:br>
            <a:r>
              <a:rPr lang="zh-CN" altLang="en-US"/>
              <a:t>我们到日本去看</a:t>
            </a:r>
            <a:br>
              <a:rPr lang="zh-CN" altLang="en-US"/>
            </a:br>
            <a:r>
              <a:rPr lang="zh-CN" altLang="en-US"/>
              <a:t>统统是化妆品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没有人在卖僧袋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你走到</a:t>
            </a:r>
            <a:br>
              <a:rPr lang="zh-CN" altLang="en-US"/>
            </a:br>
            <a:r>
              <a:rPr lang="zh-CN" altLang="en-US"/>
              <a:t>全世界去</a:t>
            </a:r>
            <a:br>
              <a:rPr lang="zh-CN" altLang="en-US"/>
            </a:br>
            <a:r>
              <a:rPr lang="zh-CN" altLang="en-US"/>
              <a:t>也差不多</a:t>
            </a:r>
            <a:br>
              <a:rPr lang="zh-CN" altLang="en-US"/>
            </a:br>
            <a:r>
              <a:rPr lang="zh-CN" altLang="en-US"/>
              <a:t>都是这样</a:t>
            </a:r>
            <a:br>
              <a:rPr lang="zh-CN" altLang="en-US"/>
            </a:br>
            <a:r>
              <a:rPr lang="zh-CN" altLang="en-US"/>
              <a:t>这个就是习气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很难改</a:t>
            </a:r>
            <a:br>
              <a:rPr lang="zh-CN" altLang="en-US"/>
            </a:br>
            <a:r>
              <a:rPr lang="zh-CN" altLang="en-US"/>
              <a:t>我没有钱</a:t>
            </a:r>
            <a:br>
              <a:rPr lang="zh-CN" altLang="en-US"/>
            </a:br>
            <a:r>
              <a:rPr lang="zh-CN" altLang="en-US"/>
              <a:t>我逛一逛</a:t>
            </a:r>
            <a:br>
              <a:rPr lang="zh-CN" altLang="en-US"/>
            </a:br>
            <a:r>
              <a:rPr lang="zh-CN" altLang="en-US"/>
              <a:t>看一看</a:t>
            </a:r>
            <a:br>
              <a:rPr lang="zh-CN" altLang="en-US"/>
            </a:br>
            <a:r>
              <a:rPr lang="zh-CN" altLang="en-US"/>
              <a:t>也过过瘾</a:t>
            </a:r>
            <a:br>
              <a:rPr lang="zh-CN" altLang="en-US"/>
            </a:br>
            <a:r>
              <a:rPr lang="zh-CN" altLang="en-US"/>
              <a:t>就是这样子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到证三果阿罗汉的</a:t>
            </a:r>
            <a:br>
              <a:rPr lang="zh-CN" altLang="en-US"/>
            </a:br>
            <a:r>
              <a:rPr lang="zh-CN" altLang="en-US"/>
              <a:t>在家居士</a:t>
            </a:r>
            <a:br>
              <a:rPr lang="zh-CN" altLang="en-US"/>
            </a:br>
            <a:r>
              <a:rPr lang="zh-CN" altLang="en-US"/>
              <a:t>在证三果阿罗汉的</a:t>
            </a:r>
            <a:br>
              <a:rPr lang="zh-CN" altLang="en-US"/>
            </a:br>
            <a:r>
              <a:rPr lang="zh-CN" altLang="en-US"/>
              <a:t>他仍然有男女的习气</a:t>
            </a:r>
            <a:br>
              <a:rPr lang="zh-CN" altLang="en-US"/>
            </a:br>
            <a:r>
              <a:rPr lang="zh-CN" altLang="en-US"/>
              <a:t>三果阿罗汉</a:t>
            </a:r>
            <a:br>
              <a:rPr lang="zh-CN" altLang="en-US"/>
            </a:br>
            <a:r>
              <a:rPr lang="zh-CN" altLang="en-US"/>
              <a:t>已经轻微了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在经典里面讲</a:t>
            </a:r>
            <a:br>
              <a:rPr lang="zh-CN" altLang="en-US"/>
            </a:br>
            <a:r>
              <a:rPr lang="zh-CN" altLang="en-US"/>
              <a:t>证四果阿罗汉的</a:t>
            </a:r>
            <a:br>
              <a:rPr lang="zh-CN" altLang="en-US"/>
            </a:br>
            <a:r>
              <a:rPr lang="zh-CN" altLang="en-US"/>
              <a:t>当然</a:t>
            </a:r>
            <a:br>
              <a:rPr lang="zh-CN" altLang="en-US"/>
            </a:br>
            <a:r>
              <a:rPr lang="zh-CN" altLang="en-US"/>
              <a:t>这是指小乘的</a:t>
            </a:r>
            <a:br>
              <a:rPr lang="zh-CN" altLang="en-US"/>
            </a:br>
            <a:r>
              <a:rPr lang="zh-CN" altLang="en-US"/>
              <a:t>四果阿罗汉的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他讲经说法的时候</a:t>
            </a:r>
            <a:br>
              <a:rPr lang="zh-CN" altLang="en-US"/>
            </a:br>
            <a:r>
              <a:rPr lang="zh-CN" altLang="en-US"/>
              <a:t>怎么样</a:t>
            </a:r>
            <a:br>
              <a:rPr lang="zh-CN" altLang="en-US"/>
            </a:br>
            <a:r>
              <a:rPr lang="zh-CN" altLang="en-US"/>
              <a:t>一上台</a:t>
            </a:r>
            <a:br>
              <a:rPr lang="zh-CN" altLang="en-US"/>
            </a:br>
            <a:r>
              <a:rPr lang="zh-CN" altLang="en-US"/>
              <a:t>他有时候</a:t>
            </a:r>
            <a:br>
              <a:rPr lang="zh-CN" altLang="en-US"/>
            </a:br>
            <a:r>
              <a:rPr lang="zh-CN" altLang="en-US"/>
              <a:t>先看一看</a:t>
            </a:r>
            <a:br>
              <a:rPr lang="zh-CN" altLang="en-US"/>
            </a:br>
            <a:r>
              <a:rPr lang="zh-CN" altLang="en-US"/>
              <a:t>怎么样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他当然不会发生</a:t>
            </a:r>
            <a:br>
              <a:rPr lang="zh-CN" altLang="en-US"/>
            </a:br>
            <a:r>
              <a:rPr lang="zh-CN" altLang="en-US"/>
              <a:t>任何的污染的心</a:t>
            </a:r>
            <a:br>
              <a:rPr lang="zh-CN" altLang="en-US"/>
            </a:br>
            <a:r>
              <a:rPr lang="zh-CN" altLang="en-US"/>
              <a:t>可是你那个</a:t>
            </a:r>
            <a:br>
              <a:rPr lang="zh-CN" altLang="en-US"/>
            </a:br>
            <a:r>
              <a:rPr lang="zh-CN" altLang="en-US"/>
              <a:t>无量劫来的习气</a:t>
            </a:r>
            <a:br>
              <a:rPr lang="zh-CN" altLang="en-US"/>
            </a:br>
            <a:r>
              <a:rPr lang="zh-CN" altLang="en-US"/>
              <a:t>就是贪爱美女</a:t>
            </a:r>
            <a:br>
              <a:rPr lang="zh-CN" altLang="en-US"/>
            </a:br>
            <a:r>
              <a:rPr lang="zh-CN" altLang="en-US"/>
              <a:t>就是喜欢欣赏漂亮的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他上台以后</a:t>
            </a:r>
            <a:br>
              <a:rPr lang="zh-CN" altLang="en-US"/>
            </a:br>
            <a:r>
              <a:rPr lang="zh-CN" altLang="en-US"/>
              <a:t>就看一看</a:t>
            </a:r>
            <a:r>
              <a:rPr lang="en-US" altLang="zh-CN"/>
              <a:t>  </a:t>
            </a:r>
            <a:br>
              <a:rPr lang="en-US" altLang="zh-CN"/>
            </a:br>
            <a:r>
              <a:rPr lang="zh-CN" altLang="en-US"/>
              <a:t>还好我们</a:t>
            </a:r>
            <a:br>
              <a:rPr lang="zh-CN" altLang="en-US"/>
            </a:br>
            <a:r>
              <a:rPr lang="zh-CN" altLang="en-US"/>
              <a:t>严重的近视眼跟散光</a:t>
            </a:r>
            <a:br>
              <a:rPr lang="zh-CN" altLang="en-US"/>
            </a:br>
            <a:r>
              <a:rPr lang="zh-CN" altLang="en-US"/>
              <a:t>眼镜摘下来</a:t>
            </a:r>
            <a:br>
              <a:rPr lang="zh-CN" altLang="en-US"/>
            </a:br>
            <a:r>
              <a:rPr lang="zh-CN" altLang="en-US"/>
              <a:t>就看不清任何一样东西</a:t>
            </a:r>
            <a:br>
              <a:rPr lang="zh-CN" altLang="en-US"/>
            </a:br>
            <a:r>
              <a:rPr lang="zh-CN" altLang="en-US"/>
              <a:t>这样就很好修行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这个就很麻烦</a:t>
            </a:r>
            <a:br>
              <a:rPr lang="zh-CN" altLang="en-US"/>
            </a:br>
            <a:r>
              <a:rPr lang="zh-CN" altLang="en-US"/>
              <a:t>要戴眼镜</a:t>
            </a:r>
            <a:br>
              <a:rPr lang="zh-CN" altLang="en-US"/>
            </a:br>
            <a:r>
              <a:rPr lang="zh-CN" altLang="en-US"/>
              <a:t>就非常</a:t>
            </a:r>
            <a:r>
              <a:rPr lang="zh-CN" altLang="en-US"/>
              <a:t>的麻烦</a:t>
            </a:r>
            <a:br>
              <a:rPr lang="zh-CN" altLang="en-US"/>
            </a:br>
            <a:r>
              <a:rPr lang="zh-CN" altLang="en-US"/>
              <a:t>有一次</a:t>
            </a:r>
            <a:br>
              <a:rPr lang="zh-CN" altLang="en-US"/>
            </a:br>
            <a:r>
              <a:rPr lang="zh-CN" altLang="en-US"/>
              <a:t>我们去蒸气室</a:t>
            </a:r>
            <a:br>
              <a:rPr lang="zh-CN" altLang="en-US"/>
            </a:br>
            <a:r>
              <a:rPr lang="zh-CN" altLang="en-US"/>
              <a:t>拿这个便当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蒸气室一打开来</a:t>
            </a:r>
            <a:br>
              <a:rPr lang="zh-CN" altLang="en-US"/>
            </a:br>
            <a:r>
              <a:rPr lang="zh-CN" altLang="en-US"/>
              <a:t>就都看不到便当</a:t>
            </a:r>
            <a:br>
              <a:rPr lang="zh-CN" altLang="en-US"/>
            </a:br>
            <a:r>
              <a:rPr lang="zh-CN" altLang="en-US"/>
              <a:t>全部眼镜</a:t>
            </a:r>
            <a:br>
              <a:rPr lang="zh-CN" altLang="en-US"/>
            </a:br>
            <a:r>
              <a:rPr lang="zh-CN" altLang="en-US"/>
              <a:t>都是蒸气啊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戴这个眼镜</a:t>
            </a:r>
            <a:br>
              <a:rPr lang="zh-CN" altLang="en-US"/>
            </a:br>
            <a:r>
              <a:rPr lang="zh-CN" altLang="en-US"/>
              <a:t>很麻烦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他一直戴的时候</a:t>
            </a:r>
            <a:br>
              <a:rPr lang="zh-CN" altLang="en-US"/>
            </a:br>
            <a:r>
              <a:rPr lang="zh-CN" altLang="en-US"/>
              <a:t>它变成一个框框</a:t>
            </a:r>
            <a:br>
              <a:rPr lang="zh-CN" altLang="en-US"/>
            </a:br>
            <a:r>
              <a:rPr lang="zh-CN" altLang="en-US"/>
              <a:t>要不戴的时候</a:t>
            </a:r>
            <a:br>
              <a:rPr lang="zh-CN" altLang="en-US"/>
            </a:br>
            <a:r>
              <a:rPr lang="zh-CN" altLang="en-US"/>
              <a:t>又看不到</a:t>
            </a:r>
            <a:br>
              <a:rPr lang="zh-CN" altLang="en-US"/>
            </a:br>
            <a:r>
              <a:rPr lang="zh-CN" altLang="en-US"/>
              <a:t>下雨的时候</a:t>
            </a:r>
            <a:br>
              <a:rPr lang="zh-CN" altLang="en-US"/>
            </a:br>
            <a:r>
              <a:rPr lang="zh-CN" altLang="en-US"/>
              <a:t>也很麻烦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这个戴眼镜</a:t>
            </a:r>
            <a:br>
              <a:rPr lang="zh-CN" altLang="en-US"/>
            </a:br>
            <a:r>
              <a:rPr lang="zh-CN" altLang="en-US"/>
              <a:t>非常麻烦</a:t>
            </a:r>
            <a:br>
              <a:rPr lang="zh-CN" altLang="en-US"/>
            </a:br>
            <a:r>
              <a:rPr lang="zh-CN" altLang="en-US"/>
              <a:t>还有一个学生呢</a:t>
            </a:r>
            <a:br>
              <a:rPr lang="zh-CN" altLang="en-US"/>
            </a:br>
            <a:r>
              <a:rPr lang="zh-CN" altLang="en-US"/>
              <a:t>他戴这个隐形的眼镜</a:t>
            </a:r>
            <a:br>
              <a:rPr lang="zh-CN" altLang="en-US"/>
            </a:br>
            <a:r>
              <a:rPr lang="zh-CN" altLang="en-US"/>
              <a:t>我们一个人学生</a:t>
            </a:r>
            <a:br>
              <a:rPr lang="zh-CN" altLang="en-US"/>
            </a:br>
            <a:r>
              <a:rPr lang="zh-CN" altLang="en-US"/>
              <a:t>戴这个隐形眼镜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睡在操场</a:t>
            </a:r>
            <a:br>
              <a:rPr lang="zh-CN" altLang="en-US"/>
            </a:br>
            <a:r>
              <a:rPr lang="zh-CN" altLang="en-US"/>
              <a:t>躺在操场上</a:t>
            </a:r>
            <a:br>
              <a:rPr lang="zh-CN" altLang="en-US"/>
            </a:br>
            <a:r>
              <a:rPr lang="zh-CN" altLang="en-US"/>
              <a:t>睡着了</a:t>
            </a:r>
            <a:br>
              <a:rPr lang="zh-CN" altLang="en-US"/>
            </a:br>
            <a:r>
              <a:rPr lang="zh-CN" altLang="en-US"/>
              <a:t>太累</a:t>
            </a:r>
            <a:r>
              <a:rPr lang="en-US" altLang="zh-CN"/>
              <a:t> </a:t>
            </a:r>
            <a:r>
              <a:rPr lang="zh-CN" altLang="en-US"/>
              <a:t>太累了</a:t>
            </a:r>
            <a:br>
              <a:rPr lang="zh-CN" altLang="en-US"/>
            </a:br>
            <a:r>
              <a:rPr lang="zh-CN" altLang="en-US"/>
              <a:t>一个男孩子</a:t>
            </a:r>
            <a:br>
              <a:rPr lang="zh-CN" altLang="en-US"/>
            </a:br>
            <a:r>
              <a:rPr lang="zh-CN" altLang="en-US"/>
              <a:t>睡着</a:t>
            </a:r>
            <a:r>
              <a:rPr lang="en-US" altLang="zh-CN"/>
              <a:t> </a:t>
            </a:r>
            <a:r>
              <a:rPr lang="zh-CN" altLang="en-US"/>
              <a:t>睡着</a:t>
            </a:r>
            <a:br>
              <a:rPr lang="zh-CN" altLang="en-US"/>
            </a:br>
            <a:r>
              <a:rPr lang="zh-CN" altLang="en-US"/>
              <a:t>睡了好几个钟头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这样子</a:t>
            </a:r>
            <a:r>
              <a:rPr lang="en-US" altLang="zh-CN"/>
              <a:t> </a:t>
            </a:r>
            <a:r>
              <a:rPr lang="zh-CN" altLang="en-US"/>
              <a:t>不得了</a:t>
            </a:r>
            <a:br>
              <a:rPr lang="zh-CN" altLang="en-US"/>
            </a:br>
            <a:r>
              <a:rPr lang="zh-CN" altLang="en-US"/>
              <a:t>这样不得了了</a:t>
            </a:r>
            <a:br>
              <a:rPr lang="zh-CN" altLang="en-US"/>
            </a:br>
            <a:r>
              <a:rPr lang="zh-CN" altLang="en-US"/>
              <a:t>这个眼睛</a:t>
            </a:r>
            <a:br>
              <a:rPr lang="zh-CN" altLang="en-US"/>
            </a:br>
            <a:r>
              <a:rPr lang="zh-CN" altLang="en-US"/>
              <a:t>全部都肿起来了</a:t>
            </a:r>
            <a:br>
              <a:rPr lang="zh-CN" altLang="en-US"/>
            </a:br>
            <a:r>
              <a:rPr lang="zh-CN" altLang="en-US"/>
              <a:t>因为里面的那个</a:t>
            </a:r>
            <a:br>
              <a:rPr lang="zh-CN" altLang="en-US"/>
            </a:br>
            <a:r>
              <a:rPr lang="zh-CN" altLang="en-US"/>
              <a:t>忘记拿起来</a:t>
            </a:r>
            <a:br>
              <a:rPr lang="zh-CN" altLang="en-US"/>
            </a:br>
            <a:r>
              <a:rPr lang="zh-CN" altLang="en-US"/>
              <a:t>还要每天拿起来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还要洗一洗</a:t>
            </a:r>
            <a:br>
              <a:rPr lang="zh-CN" altLang="en-US"/>
            </a:br>
            <a:r>
              <a:rPr lang="zh-CN" altLang="en-US"/>
              <a:t>这够麻烦的</a:t>
            </a:r>
            <a:br>
              <a:rPr lang="zh-CN" altLang="en-US"/>
            </a:br>
            <a:r>
              <a:rPr lang="zh-CN" altLang="en-US"/>
              <a:t>这个眼睛</a:t>
            </a:r>
            <a:br>
              <a:rPr lang="zh-CN" altLang="en-US"/>
            </a:br>
            <a:r>
              <a:rPr lang="zh-CN" altLang="en-US"/>
              <a:t>搞坏了</a:t>
            </a:r>
            <a:br>
              <a:rPr lang="zh-CN" altLang="en-US"/>
            </a:br>
            <a:r>
              <a:rPr lang="zh-CN" altLang="en-US"/>
              <a:t>就很麻烦</a:t>
            </a:r>
            <a:br>
              <a:rPr lang="zh-CN" altLang="en-US"/>
            </a:br>
            <a:r>
              <a:rPr lang="zh-CN" altLang="en-US"/>
              <a:t>非常地麻烦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无始来虚妄</a:t>
            </a:r>
            <a:br>
              <a:rPr lang="zh-CN" altLang="en-US"/>
            </a:br>
            <a:r>
              <a:rPr lang="zh-CN" altLang="en-US"/>
              <a:t>一种诈伪</a:t>
            </a:r>
            <a:br>
              <a:rPr lang="zh-CN" altLang="en-US"/>
            </a:br>
            <a:r>
              <a:rPr lang="zh-CN" altLang="en-US"/>
              <a:t>一种过咎</a:t>
            </a:r>
            <a:br>
              <a:rPr lang="zh-CN" altLang="en-US"/>
            </a:br>
            <a:r>
              <a:rPr lang="zh-CN" altLang="en-US"/>
              <a:t>过失之过</a:t>
            </a:r>
            <a:br>
              <a:rPr lang="zh-CN" altLang="en-US"/>
            </a:br>
            <a:r>
              <a:rPr lang="zh-CN" altLang="en-US"/>
              <a:t>过就是之过</a:t>
            </a:r>
            <a:br>
              <a:rPr lang="zh-CN" altLang="en-US"/>
            </a:br>
            <a:r>
              <a:rPr lang="zh-CN" altLang="en-US"/>
              <a:t>一种执取色尘的</a:t>
            </a:r>
            <a:br>
              <a:rPr lang="zh-CN" altLang="en-US"/>
            </a:br>
            <a:r>
              <a:rPr lang="zh-CN" altLang="en-US"/>
              <a:t>无明习气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很难改变</a:t>
            </a:r>
            <a:br>
              <a:rPr lang="zh-CN" altLang="en-US"/>
            </a:br>
            <a:r>
              <a:rPr lang="zh-CN" altLang="en-US"/>
              <a:t>很难</a:t>
            </a:r>
            <a:r>
              <a:rPr lang="en-US" altLang="zh-CN"/>
              <a:t> </a:t>
            </a:r>
            <a:r>
              <a:rPr lang="zh-CN" altLang="en-US"/>
              <a:t>很难去改变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所有的众生</a:t>
            </a:r>
            <a:br>
              <a:rPr lang="zh-CN" altLang="en-US"/>
            </a:br>
            <a:r>
              <a:rPr lang="zh-CN" altLang="en-US"/>
              <a:t>都喜欢看到</a:t>
            </a:r>
            <a:br>
              <a:rPr lang="zh-CN" altLang="en-US"/>
            </a:br>
            <a:r>
              <a:rPr lang="zh-CN" altLang="en-US"/>
              <a:t>一种美的东西</a:t>
            </a:r>
            <a:br>
              <a:rPr lang="zh-CN" altLang="en-US"/>
            </a:br>
            <a:r>
              <a:rPr lang="zh-CN" altLang="en-US"/>
              <a:t>包括庄严相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两个法师</a:t>
            </a:r>
            <a:br>
              <a:rPr lang="zh-CN" altLang="en-US"/>
            </a:br>
            <a:r>
              <a:rPr lang="zh-CN" altLang="en-US"/>
              <a:t>说法也一样</a:t>
            </a:r>
            <a:br>
              <a:rPr lang="zh-CN" altLang="en-US"/>
            </a:br>
            <a:r>
              <a:rPr lang="zh-CN" altLang="en-US"/>
              <a:t>如果这个法师</a:t>
            </a:r>
            <a:br>
              <a:rPr lang="zh-CN" altLang="en-US"/>
            </a:br>
            <a:r>
              <a:rPr lang="zh-CN" altLang="en-US"/>
              <a:t>长得很庄严</a:t>
            </a:r>
            <a:br>
              <a:rPr lang="zh-CN" altLang="en-US"/>
            </a:br>
            <a:r>
              <a:rPr lang="zh-CN" altLang="en-US"/>
              <a:t>那么</a:t>
            </a:r>
            <a:r>
              <a:rPr lang="en-US" altLang="zh-CN"/>
              <a:t> </a:t>
            </a:r>
            <a:r>
              <a:rPr lang="zh-CN" altLang="en-US"/>
              <a:t>这个法师的说法</a:t>
            </a:r>
            <a:br>
              <a:rPr lang="zh-CN" altLang="en-US"/>
            </a:br>
            <a:r>
              <a:rPr lang="zh-CN" altLang="en-US"/>
              <a:t>他有加分作用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这个人</a:t>
            </a:r>
            <a:br>
              <a:rPr lang="zh-CN" altLang="en-US"/>
            </a:br>
            <a:r>
              <a:rPr lang="zh-CN" altLang="en-US"/>
              <a:t>生得很吃力的法师</a:t>
            </a:r>
            <a:br>
              <a:rPr lang="zh-CN" altLang="en-US"/>
            </a:br>
            <a:r>
              <a:rPr lang="zh-CN" altLang="en-US"/>
              <a:t>这个底下没有人</a:t>
            </a:r>
            <a:br>
              <a:rPr lang="zh-CN" altLang="en-US"/>
            </a:br>
            <a:r>
              <a:rPr lang="zh-CN" altLang="en-US"/>
              <a:t>世尊也是这样</a:t>
            </a:r>
            <a:br>
              <a:rPr lang="zh-CN" altLang="en-US"/>
            </a:br>
            <a:r>
              <a:rPr lang="zh-CN" altLang="en-US"/>
              <a:t>派这个阿难</a:t>
            </a:r>
            <a:br>
              <a:rPr lang="zh-CN" altLang="en-US"/>
            </a:br>
            <a:r>
              <a:rPr lang="zh-CN" altLang="en-US"/>
              <a:t>去教化这些比丘尼</a:t>
            </a:r>
            <a:br>
              <a:rPr lang="zh-CN" altLang="en-US"/>
            </a:br>
            <a:r>
              <a:rPr lang="zh-CN" altLang="en-US"/>
              <a:t>派一些很庄严的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世尊也知道</a:t>
            </a:r>
            <a:br>
              <a:rPr lang="zh-CN" altLang="en-US"/>
            </a:br>
            <a:r>
              <a:rPr lang="zh-CN" altLang="en-US"/>
              <a:t>众生的习性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为什么佛陀</a:t>
            </a:r>
            <a:br>
              <a:rPr lang="zh-CN" altLang="en-US"/>
            </a:br>
            <a:r>
              <a:rPr lang="zh-CN" altLang="en-US"/>
              <a:t>要百劫修相好</a:t>
            </a:r>
            <a:br>
              <a:rPr lang="zh-CN" altLang="en-US"/>
            </a:br>
            <a:r>
              <a:rPr lang="zh-CN" altLang="en-US"/>
              <a:t>就是佛陀以</a:t>
            </a:r>
            <a:br>
              <a:rPr lang="zh-CN" altLang="en-US"/>
            </a:br>
            <a:r>
              <a:rPr lang="zh-CN" altLang="en-US"/>
              <a:t>无比的庄严相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能够摄受一些</a:t>
            </a:r>
            <a:br>
              <a:rPr lang="zh-CN" altLang="en-US"/>
            </a:br>
            <a:r>
              <a:rPr lang="zh-CN" altLang="en-US"/>
              <a:t>习气比较重的众生</a:t>
            </a:r>
            <a:br>
              <a:rPr lang="zh-CN" altLang="en-US"/>
            </a:br>
            <a:r>
              <a:rPr lang="zh-CN" altLang="en-US"/>
              <a:t>成佛这么庄严</a:t>
            </a:r>
            <a:br>
              <a:rPr lang="zh-CN" altLang="en-US"/>
            </a:br>
            <a:r>
              <a:rPr lang="zh-CN" altLang="en-US"/>
              <a:t>三十二相</a:t>
            </a:r>
            <a:br>
              <a:rPr lang="zh-CN" altLang="en-US"/>
            </a:br>
            <a:r>
              <a:rPr lang="zh-CN" altLang="en-US"/>
              <a:t>八十种好</a:t>
            </a:r>
            <a:br>
              <a:rPr lang="zh-CN" altLang="en-US"/>
            </a:br>
            <a:r>
              <a:rPr lang="zh-CN" altLang="en-US"/>
              <a:t>我也要成佛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阿难不是看到</a:t>
            </a:r>
            <a:br>
              <a:rPr lang="zh-CN" altLang="en-US"/>
            </a:br>
            <a:r>
              <a:rPr lang="zh-CN" altLang="en-US"/>
              <a:t>佛陀庄严相</a:t>
            </a:r>
            <a:br>
              <a:rPr lang="zh-CN" altLang="en-US"/>
            </a:br>
            <a:r>
              <a:rPr lang="zh-CN" altLang="en-US"/>
              <a:t>而发心的吗</a:t>
            </a:r>
            <a:br>
              <a:rPr lang="zh-CN" altLang="en-US"/>
            </a:br>
            <a:r>
              <a:rPr lang="zh-CN" altLang="en-US"/>
              <a:t>也看到佛陀</a:t>
            </a:r>
            <a:br>
              <a:rPr lang="zh-CN" altLang="en-US"/>
            </a:br>
            <a:r>
              <a:rPr lang="zh-CN" altLang="en-US"/>
              <a:t>这么庄严相</a:t>
            </a:r>
            <a:br>
              <a:rPr lang="zh-CN" altLang="en-US"/>
            </a:br>
            <a:r>
              <a:rPr lang="zh-CN" altLang="en-US"/>
              <a:t>而这么发心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要来出家修行嘛</a:t>
            </a:r>
            <a:br>
              <a:rPr lang="zh-CN" altLang="en-US"/>
            </a:br>
            <a:r>
              <a:rPr lang="zh-CN" altLang="en-US"/>
              <a:t>所以这个庄严相</a:t>
            </a:r>
            <a:br>
              <a:rPr lang="zh-CN" altLang="en-US"/>
            </a:br>
            <a:r>
              <a:rPr lang="zh-CN" altLang="en-US"/>
              <a:t>也可以摄受</a:t>
            </a:r>
            <a:br>
              <a:rPr lang="zh-CN" altLang="en-US"/>
            </a:br>
            <a:r>
              <a:rPr lang="zh-CN" altLang="en-US"/>
              <a:t>一些习气</a:t>
            </a:r>
            <a:br>
              <a:rPr lang="zh-CN" altLang="en-US"/>
            </a:br>
            <a:r>
              <a:rPr lang="zh-CN" altLang="en-US"/>
              <a:t>比较重</a:t>
            </a:r>
            <a:br>
              <a:rPr lang="zh-CN" altLang="en-US"/>
            </a:br>
            <a:r>
              <a:rPr lang="zh-CN" altLang="en-US"/>
              <a:t>的众生</a:t>
            </a:r>
            <a:r>
              <a:rPr lang="en-US" altLang="zh-CN"/>
              <a:t> </a:t>
            </a: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4113</Words>
  <Application>WPS 演示</Application>
  <PresentationFormat>自定义</PresentationFormat>
  <Paragraphs>217</Paragraphs>
  <Slides>99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99</vt:i4>
      </vt:variant>
    </vt:vector>
  </HeadingPairs>
  <TitlesOfParts>
    <vt:vector size="108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楞伽经（57） 慧律法师 讲座 摘要</vt:lpstr>
      <vt:lpstr>若不和合 则无能无所 无摄所摄 就是没有能摄之心 也没有所摄之境 没有能取所取 没有能作也没有所作 </vt:lpstr>
      <vt:lpstr>所以上面一个字 摄所摄 加一个“能” 比较看得懂 无能摄所摄 也无能取所取 无能作所作 </vt:lpstr>
      <vt:lpstr>如是则 一切妄相皆灭 灭的意思就是 不是把相灭掉 这个 灭 就是离的意思 </vt:lpstr>
      <vt:lpstr>又 凡夫见一切 有因缘和合 故有生 意思就是说 所有的众生 都活在因缘和合的 妄想颠倒执着之下 </vt:lpstr>
      <vt:lpstr>凡夫 二乘人 都不能免 那么二乘人有点功夫 放掉根尘的能所 嗯 就证到果位了 但是佛菩萨说 这个还不究竟 </vt:lpstr>
      <vt:lpstr>诸佛菩萨 见实不和合 这个实可是重要了 究竟之处 实在不是缘起的东西 究竟之处当体 就是圆满的清净自性 </vt:lpstr>
      <vt:lpstr>故证无生 注意 当提到“无生” 你后面一定要 补上就是“无灭” 所以说是 若说释迦牟尼佛有入涅槃 即是谤佛 </vt:lpstr>
      <vt:lpstr>佛不生不灭故 岂有入还有出呢 佛只是应众生的 福德因缘具足 示现在人间 如来者 即诸法如义 </vt:lpstr>
      <vt:lpstr>如来者 无所从来亦无所去 当然就是无生了 所以莫说 如来入涅槃 若说如来入涅槃 即是谤佛 </vt:lpstr>
      <vt:lpstr>又 和合者为妄识 妄识 就是心对境而生 妄识 简单讲就是依他起性 妄识如何产生呢 因境而有 </vt:lpstr>
      <vt:lpstr>如果说因境 而有能所不断 产生妄识 那么所以 佛在楞严经 里面讲 </vt:lpstr>
      <vt:lpstr>破妄识无处 破妄识非心 破妄识无体 在楞严经就讲的 识心是妄动的 它是客 不是主啊 </vt:lpstr>
      <vt:lpstr>不和合者为真心 诸佛菩萨以证入 不和合之真心 所以在这里 得到证明 真心不是 缘起法 </vt:lpstr>
      <vt:lpstr>在这里 可以证明 真心不是缘起法 诸位 缘起法 它就有缺陷 它就是生灭法 </vt:lpstr>
      <vt:lpstr>它就是 条件所构成的 那么真心 叫做本自具足 所以它不和合 所以在这里完全证明 我们的究竟真如之心不和合 </vt:lpstr>
      <vt:lpstr>故到寂灭大城 诸位 没有能所 就是寂灭大城 没有生灭 就是寂灭大城 </vt:lpstr>
      <vt:lpstr>非缘起法 就是寂灭大城 因此 凡所有相 皆是虚妄 我们在修行的 过程当中 </vt:lpstr>
      <vt:lpstr>抓到了重点 胜过你百千万劫 翻来覆去地寻找 这句话 可是很重要的 你修行一定 要抓到重点 </vt:lpstr>
      <vt:lpstr>喔 原来是离相 只要是 缘起法的 统统放下 那有的人 就搞不懂了 </vt:lpstr>
      <vt:lpstr>那我现在还要 养儿育女啊 还要责任， 赚钱啊 诸位 责任是不影响 你的真如的开采 </vt:lpstr>
      <vt:lpstr>放下跟放弃 不一样啊 放下 是内心无所执着 还是有责任啊 你的责任 当然你要去完成 </vt:lpstr>
      <vt:lpstr>所以这个寂灭大城 完全跟你的 自身事业啊 不影响的 正因为你是法师 或者你是在家居士 </vt:lpstr>
      <vt:lpstr>给自己考试 寂灭大城 就是我们 一百分究竟真如 如来藏性 显露自觉圣智的时刻 </vt:lpstr>
      <vt:lpstr>第一义谛 大空显露的时候 那么你自己考试 评评分数 你得几分 勇敢地面对自己 是真实的修行人 </vt:lpstr>
      <vt:lpstr>你没听过 这一句话吗 一个人 最可怕的就是 没有勇气 面对 自己的缺点 </vt:lpstr>
      <vt:lpstr>隐藏  一直隐藏 自己的 缺陷 缺点 那么就永远 没有办法契入 真如的寂灭大城 </vt:lpstr>
      <vt:lpstr>“显示一切说” 谓如此即 显示 一切佛 所说的 妙法 之精要 </vt:lpstr>
      <vt:lpstr>“成真实相” 为“成”立 正“真”之“实相” 正真之实相 就是究竟义 “一切佛语心” “心”为心要 </vt:lpstr>
      <vt:lpstr>此谓 为一切诸佛 所说法门之心要 所以就是重点哪 修行是不是 要抓到重点 </vt:lpstr>
      <vt:lpstr>我们的生命 这么短促 修行不抓到重点 怎么行呢 我们的生命 这么短 </vt:lpstr>
      <vt:lpstr>一刹那之间 就三十 四十 五十  六十  七十 八十 有的人 还没办法 活到八十岁 </vt:lpstr>
      <vt:lpstr>所以 如果你没有 找到修行的重点 就会一直 反覆地寻找 经过百千万劫 还是摸不着门 </vt:lpstr>
      <vt:lpstr>有了机会 就直截了当 下定决心 喔 我找到了心要 就下定决心 </vt:lpstr>
      <vt:lpstr>“如来所叹 海浪藏识境界法身” “叹” 为赞叹与叹惜 “海浪” 指八识“海”中 所起之七识“浪” “藏识”为第八识 </vt:lpstr>
      <vt:lpstr>“藏识境界” 为“藏识” 体上所现 之能所等 种种的 “境界” </vt:lpstr>
      <vt:lpstr>此谓 八识“海”中 所起之七识“浪” 以及“藏识”体上 所现之种种“境界” 即是“法身” </vt:lpstr>
      <vt:lpstr>所以在这里 有个重要的关键 就是当下 万法回归当下 因为没有 过去 现在 未来 </vt:lpstr>
      <vt:lpstr>期盼 不是佛法 怀念过去 不是佛法 寻寻觅觅 在找的现在 也不是佛法 </vt:lpstr>
      <vt:lpstr>就回归当下 当下 就是不可说的现在 就是法身 如果用大家听得懂的名词 就是离相离到彻底的 那个就是法身 </vt:lpstr>
      <vt:lpstr>舍之又舍 以至于尽 那个就是法身 保持如如不动的心性 那个就是法身 虽然还没有证量 已经渐渐接近了 </vt:lpstr>
      <vt:lpstr>亦即 全妄皆真 诸位 在这个 妄就是识 真 就是真如 所有的妄识 </vt:lpstr>
      <vt:lpstr>诸位喔 全部的妄识 当体即空 就是真如 所有的分别 执着 颠倒的妄识 </vt:lpstr>
      <vt:lpstr>其实其 体性不可得 就是识性 所以 开悟的人 大悟见性的圣者 有没有识呢 </vt:lpstr>
      <vt:lpstr>若有识 即成生灭 即成分别 若无识不能分别 来 说说看 开悟见性的人 有没有识 </vt:lpstr>
      <vt:lpstr>这个时候 开悟见性的人 不叫做识 叫做识性 因为 全妄即真 </vt:lpstr>
      <vt:lpstr>全妄皆真 虽然是识 那只是个名词 当下就是本性 叫做识性 全妄皆真 </vt:lpstr>
      <vt:lpstr>全部的妄识 当体即空 就是如来藏性的 真如本性 “众生即佛 烦恼即菩提” 亦是此义 </vt:lpstr>
      <vt:lpstr>如来为何于此法而兴叹 一、赞叹此法甚深微妙 不可思议 具大智慧法藏 悟之即得无上解脱 二、叹惜此法深妙 众生难以了知  </vt:lpstr>
      <vt:lpstr>此节为大慧菩萨 恭聆圣法后 所作心得报告 以及赞语 并再加以 请示佛陀 </vt:lpstr>
      <vt:lpstr>请问  “尔时大慧菩萨 复白佛言 “世尊” 若我解佛所说义者 则刚才如来“所说” 之“心意意识”种种行相 </vt:lpstr>
      <vt:lpstr>实即为 “五法自性” 之“相” 为“一切 诸佛菩萨所” 自“行” 之境界 </vt:lpstr>
      <vt:lpstr>此即是 已经证知 “自心”所“见” 之诸相 与心“所缘” 之内外“境界” 实“不”相“和合” </vt:lpstr>
      <vt:lpstr>此无上妙理 就是此 究竟真如 不和合的 无上妙理 </vt:lpstr>
      <vt:lpstr>亦即  “显示一切” 佛所“说” 妙法之精要 简单讲 所有的十方诸佛 都是教你明心见性 </vt:lpstr>
      <vt:lpstr>就是这个意思 明心见性 见性 他才能够成佛 显示一切 佛所说的 妙法之精要 </vt:lpstr>
      <vt:lpstr>而“成”就 建立正“真” 之“实相” 为“一切佛语” 之“心”要 </vt:lpstr>
      <vt:lpstr>唯愿如来复“为”此“ 楞伽国摩罗耶山 海中住处诸大菩萨” 演“说如来所”称“叹” 之“海浪藏识境界” 即是“法身” 之无上妙法 ”</vt:lpstr>
      <vt:lpstr>尔时世尊 告大慧菩萨言 四种因缘 所以 眼识转 就是会转生 就是会生起 </vt:lpstr>
      <vt:lpstr>由于有四 依据四种因缘 所以眼识 它就会生起 那么这个四缘呢 是比较浓缩 </vt:lpstr>
      <vt:lpstr>那么 眼识是九缘生是开 浓缩是四缘 广开是九缘 讲的其实都是 一样的东西 何等为四 </vt:lpstr>
      <vt:lpstr>标一下 一、谓自心现摄受不觉 这每一句都很重要 谓自心所现 所现 就是所显现出来的业报 就是所谓的摄受 </vt:lpstr>
      <vt:lpstr>摄受就是六根 六根它有 执取的功能 六根就是 眼根 耳根 鼻根  舌根 身根 意根 </vt:lpstr>
      <vt:lpstr>眼 耳 鼻 舌 身 意 这六根摄受 它有执取的功能 功能是怎么样 不觉就是 依无明不觉而生起的 </vt:lpstr>
      <vt:lpstr>没有 全世界没有一个人 说我们这个色身 六根  是八识田中的正报 完全是唯心现量的境界 没有人了解 </vt:lpstr>
      <vt:lpstr>所以自心所现 所显出的 执取的一种六根 就是依不觉而生起 就是依据无明妄动 不觉而生起的 因为它是一种业报 </vt:lpstr>
      <vt:lpstr>第二，第一个 叫做根缘 六根之缘 第二个 无始虚伪 过色习气 这个是境缘 </vt:lpstr>
      <vt:lpstr>前面是根缘 六根之缘 第二个 是外境之缘 境界之缘 </vt:lpstr>
      <vt:lpstr>二、就是尘的意思 所以第一段是根缘 第二段就是尘缘 无始劫以来 怎么样 </vt:lpstr>
      <vt:lpstr>虚 就是虚妄 这个伪 就是诈伪 就像诈骗集团一样啊 把你的钱骗的光光 伪就是诈伪 之过 这一种过咎 </vt:lpstr>
      <vt:lpstr>无始以来一种虚妄 一种不实在诈伪 完全在 欺骗你的这过失 怎么样 这个色 </vt:lpstr>
      <vt:lpstr>其实这个色 不是指女色 这个色字 是眼识 所对的境界 所以是指的 六尘的意思 </vt:lpstr>
      <vt:lpstr>是指 色声香味触法的意思 因为这里是讲 眼识的生起 所以 指出色外境 </vt:lpstr>
      <vt:lpstr>色习气 是什么意思 就是 眼根有执取外尘的 一种无明的习气 莫名其妙的执着 </vt:lpstr>
      <vt:lpstr>男生 他就喜欢看美女 那么女生 就喜欢看名牌 你到百货公司 去看看 </vt:lpstr>
      <vt:lpstr>诸位 统统是 赚女人的 钱比较多 赚男人的钱 几乎 没有 赚不到钱 </vt:lpstr>
      <vt:lpstr>所以 你去百货公司看看 会赚钱的 都是赚女人的钱 到一楼大厅看 我们到日本去看 统统是化妆品 </vt:lpstr>
      <vt:lpstr>没有人在卖僧袋 所以 你走到 全世界去 也差不多 都是这样 这个就是习气 </vt:lpstr>
      <vt:lpstr>很难改 我没有钱 我逛一逛 看一看 也过过瘾 就是这样子 </vt:lpstr>
      <vt:lpstr>那么 到证三果阿罗汉的 在家居士 在证三果阿罗汉的 他仍然有男女的习气 三果阿罗汉 已经轻微了 </vt:lpstr>
      <vt:lpstr>那么 在经典里面讲 证四果阿罗汉的 当然 这是指小乘的 四果阿罗汉的 </vt:lpstr>
      <vt:lpstr>他讲经说法的时候 怎么样 一上台 他有时候 先看一看 怎么样 </vt:lpstr>
      <vt:lpstr>他当然不会发生 任何的污染的心 可是你那个 无量劫来的习气 就是贪爱美女 就是喜欢欣赏漂亮的 </vt:lpstr>
      <vt:lpstr>他上台以后 就看一看   还好我们 严重的近视眼跟散光 眼镜摘下来 就看不清任何一样东西 这样就很好修行 </vt:lpstr>
      <vt:lpstr>这个就很麻烦 要戴眼镜 就非常的麻烦 有一次 我们去蒸气室 拿这个便当 </vt:lpstr>
      <vt:lpstr>蒸气室一打开来 就都看不到便当 全部眼镜 都是蒸气啊 所以 戴这个眼镜 很麻烦 </vt:lpstr>
      <vt:lpstr>他一直戴的时候 它变成一个框框 要不戴的时候 又看不到 下雨的时候 也很麻烦 </vt:lpstr>
      <vt:lpstr>所以 这个戴眼镜 非常麻烦 还有一个学生呢 他戴这个隐形的眼镜 我们一个人学生 戴这个隐形眼镜 </vt:lpstr>
      <vt:lpstr>睡在操场 躺在操场上 睡着了 太累 太累了 一个男孩子 睡着 睡着 睡了好几个钟头 </vt:lpstr>
      <vt:lpstr>这样子 不得了 这样不得了了 这个眼睛 全部都肿起来了 因为里面的那个 忘记拿起来 还要每天拿起来 </vt:lpstr>
      <vt:lpstr>还要洗一洗 这够麻烦的 这个眼睛 搞坏了 就很麻烦 非常地麻烦 </vt:lpstr>
      <vt:lpstr>无始来虚妄 一种诈伪 一种过咎 过失之过 过就是之过 一种执取色尘的 无明习气 </vt:lpstr>
      <vt:lpstr>很难改变 很难 很难去改变 所以 所有的众生 都喜欢看到 一种美的东西 包括庄严相 </vt:lpstr>
      <vt:lpstr>诸位 两个法师 说法也一样 如果这个法师 长得很庄严 那么 这个法师的说法 他有加分作用 </vt:lpstr>
      <vt:lpstr>这个人 生得很吃力的法师 这个底下没有人 世尊也是这样 派这个阿难 去教化这些比丘尼 派一些很庄严的 </vt:lpstr>
      <vt:lpstr>世尊也知道 众生的习性 所以 为什么佛陀 要百劫修相好 就是佛陀以 无比的庄严相 </vt:lpstr>
      <vt:lpstr>能够摄受一些 习气比较重的众生 成佛这么庄严 三十二相 八十种好 我也要成佛 </vt:lpstr>
      <vt:lpstr>阿难不是看到 佛陀庄严相 而发心的吗 也看到佛陀 这么庄严相 而这么发心 </vt:lpstr>
      <vt:lpstr>要来出家修行嘛 所以这个庄严相 也可以摄受 一些习气 比较重 的众生   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608</cp:revision>
  <dcterms:created xsi:type="dcterms:W3CDTF">2021-05-28T09:46:00Z</dcterms:created>
  <dcterms:modified xsi:type="dcterms:W3CDTF">2024-01-08T12:07:33Z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