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4"/>
  </p:notesMasterIdLst>
  <p:handoutMasterIdLst>
    <p:handoutMasterId r:id="rId12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</p:sldIdLst>
  <p:sldSz cx="12190095" cy="6859270"/>
  <p:notesSz cx="6858000" cy="9144000"/>
  <p:custDataLst>
    <p:tags r:id="rId129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9" Type="http://schemas.openxmlformats.org/officeDocument/2006/relationships/tags" Target="tags/tag1.xml"/><Relationship Id="rId128" Type="http://schemas.openxmlformats.org/officeDocument/2006/relationships/tableStyles" Target="tableStyles.xml"/><Relationship Id="rId127" Type="http://schemas.openxmlformats.org/officeDocument/2006/relationships/viewProps" Target="viewProps.xml"/><Relationship Id="rId126" Type="http://schemas.openxmlformats.org/officeDocument/2006/relationships/presProps" Target="presProps.xml"/><Relationship Id="rId125" Type="http://schemas.openxmlformats.org/officeDocument/2006/relationships/handoutMaster" Target="handoutMasters/handoutMaster1.xml"/><Relationship Id="rId124" Type="http://schemas.openxmlformats.org/officeDocument/2006/relationships/notesMaster" Target="notesMasters/notesMaster1.xml"/><Relationship Id="rId123" Type="http://schemas.openxmlformats.org/officeDocument/2006/relationships/slide" Target="slides/slide121.xml"/><Relationship Id="rId122" Type="http://schemas.openxmlformats.org/officeDocument/2006/relationships/slide" Target="slides/slide120.xml"/><Relationship Id="rId121" Type="http://schemas.openxmlformats.org/officeDocument/2006/relationships/slide" Target="slides/slide119.xml"/><Relationship Id="rId120" Type="http://schemas.openxmlformats.org/officeDocument/2006/relationships/slide" Target="slides/slide118.xml"/><Relationship Id="rId12" Type="http://schemas.openxmlformats.org/officeDocument/2006/relationships/slide" Target="slides/slide10.xml"/><Relationship Id="rId119" Type="http://schemas.openxmlformats.org/officeDocument/2006/relationships/slide" Target="slides/slide117.xml"/><Relationship Id="rId118" Type="http://schemas.openxmlformats.org/officeDocument/2006/relationships/slide" Target="slides/slide116.xml"/><Relationship Id="rId117" Type="http://schemas.openxmlformats.org/officeDocument/2006/relationships/slide" Target="slides/slide115.xml"/><Relationship Id="rId116" Type="http://schemas.openxmlformats.org/officeDocument/2006/relationships/slide" Target="slides/slide114.xml"/><Relationship Id="rId115" Type="http://schemas.openxmlformats.org/officeDocument/2006/relationships/slide" Target="slides/slide113.xml"/><Relationship Id="rId114" Type="http://schemas.openxmlformats.org/officeDocument/2006/relationships/slide" Target="slides/slide112.xml"/><Relationship Id="rId113" Type="http://schemas.openxmlformats.org/officeDocument/2006/relationships/slide" Target="slides/slide111.xml"/><Relationship Id="rId112" Type="http://schemas.openxmlformats.org/officeDocument/2006/relationships/slide" Target="slides/slide110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59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为什么会浪</a:t>
            </a:r>
            <a:r>
              <a:rPr lang="en-US" altLang="zh-CN"/>
              <a:t> </a:t>
            </a:r>
            <a:r>
              <a:rPr lang="zh-CN" altLang="en-US"/>
              <a:t>识</a:t>
            </a:r>
            <a:br>
              <a:rPr lang="zh-CN" altLang="en-US"/>
            </a:br>
            <a:r>
              <a:rPr lang="zh-CN" altLang="en-US"/>
              <a:t>有识</a:t>
            </a:r>
            <a:r>
              <a:rPr lang="en-US" altLang="zh-CN"/>
              <a:t> </a:t>
            </a:r>
            <a:r>
              <a:rPr lang="zh-CN" altLang="en-US"/>
              <a:t>就会起浪</a:t>
            </a:r>
            <a:br>
              <a:rPr lang="zh-CN" altLang="en-US"/>
            </a:br>
            <a:r>
              <a:rPr lang="zh-CN" altLang="en-US"/>
              <a:t>有执着的识</a:t>
            </a:r>
            <a:br>
              <a:rPr lang="zh-CN" altLang="en-US"/>
            </a:br>
            <a:r>
              <a:rPr lang="zh-CN" altLang="en-US"/>
              <a:t>心就会起浪</a:t>
            </a:r>
            <a:br>
              <a:rPr lang="zh-CN" altLang="en-US"/>
            </a:br>
            <a:r>
              <a:rPr lang="zh-CN" altLang="en-US"/>
              <a:t>有分别的识</a:t>
            </a:r>
            <a:br>
              <a:rPr lang="zh-CN" altLang="en-US"/>
            </a:br>
            <a:r>
              <a:rPr lang="zh-CN" altLang="en-US"/>
              <a:t>它就会起浪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有颠倒的识</a:t>
            </a:r>
            <a:br>
              <a:rPr lang="zh-CN" altLang="en-US"/>
            </a:br>
            <a:r>
              <a:rPr lang="zh-CN" altLang="en-US"/>
              <a:t>它就会起浪</a:t>
            </a:r>
            <a:br>
              <a:rPr lang="zh-CN" altLang="en-US"/>
            </a:br>
            <a:r>
              <a:rPr lang="zh-CN" altLang="en-US"/>
              <a:t>有无明的识</a:t>
            </a:r>
            <a:br>
              <a:rPr lang="zh-CN" altLang="en-US"/>
            </a:br>
            <a:r>
              <a:rPr lang="zh-CN" altLang="en-US"/>
              <a:t>它就会起浪</a:t>
            </a:r>
            <a:br>
              <a:rPr lang="zh-CN" altLang="en-US"/>
            </a:br>
            <a:r>
              <a:rPr lang="zh-CN" altLang="en-US"/>
              <a:t>起浪的原因是什么</a:t>
            </a:r>
            <a:br>
              <a:rPr lang="zh-CN" altLang="en-US"/>
            </a:br>
            <a:r>
              <a:rPr lang="zh-CN" altLang="en-US"/>
              <a:t>就是识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拼了老命</a:t>
            </a:r>
            <a:br>
              <a:rPr lang="zh-CN" altLang="en-US"/>
            </a:br>
            <a:r>
              <a:rPr lang="zh-CN" altLang="en-US"/>
              <a:t>也要执着</a:t>
            </a:r>
            <a:br>
              <a:rPr lang="zh-CN" altLang="en-US"/>
            </a:br>
            <a:r>
              <a:rPr lang="zh-CN" altLang="en-US"/>
              <a:t>用另外一句话</a:t>
            </a:r>
            <a:br>
              <a:rPr lang="zh-CN" altLang="en-US"/>
            </a:br>
            <a:r>
              <a:rPr lang="zh-CN" altLang="en-US"/>
              <a:t>叫做割舍不下</a:t>
            </a:r>
            <a:br>
              <a:rPr lang="zh-CN" altLang="en-US"/>
            </a:br>
            <a:r>
              <a:rPr lang="zh-CN" altLang="en-US"/>
              <a:t>我就是放不下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有一次</a:t>
            </a:r>
            <a:r>
              <a:rPr lang="en-US" altLang="zh-CN"/>
              <a:t> </a:t>
            </a:r>
            <a:r>
              <a:rPr lang="zh-CN" altLang="en-US"/>
              <a:t>我跟师妈说</a:t>
            </a:r>
            <a:br>
              <a:rPr lang="zh-CN" altLang="en-US"/>
            </a:br>
            <a:r>
              <a:rPr lang="zh-CN" altLang="en-US"/>
              <a:t>你要放下</a:t>
            </a:r>
            <a:r>
              <a:rPr lang="en-US" altLang="zh-CN"/>
              <a:t> </a:t>
            </a:r>
            <a:r>
              <a:rPr lang="zh-CN" altLang="en-US"/>
              <a:t>分别执着</a:t>
            </a:r>
            <a:br>
              <a:rPr lang="zh-CN" altLang="en-US"/>
            </a:br>
            <a:r>
              <a:rPr lang="zh-CN" altLang="en-US"/>
              <a:t>不要这么重</a:t>
            </a:r>
            <a:br>
              <a:rPr lang="zh-CN" altLang="en-US"/>
            </a:br>
            <a:r>
              <a:rPr lang="zh-CN" altLang="en-US"/>
              <a:t>师妈说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它自己要跑出来的</a:t>
            </a:r>
            <a:br>
              <a:rPr lang="zh-CN" altLang="en-US"/>
            </a:br>
            <a:r>
              <a:rPr lang="zh-CN" altLang="en-US"/>
              <a:t>我怎么有办法</a:t>
            </a:r>
            <a:br>
              <a:rPr lang="zh-CN" altLang="en-US"/>
            </a:br>
            <a:r>
              <a:rPr lang="zh-CN" altLang="en-US"/>
              <a:t>这一句是佛法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她那样没读过什么书</a:t>
            </a:r>
            <a:br>
              <a:rPr lang="zh-CN" altLang="en-US"/>
            </a:br>
            <a:r>
              <a:rPr lang="zh-CN" altLang="en-US"/>
              <a:t>但是她这句话</a:t>
            </a:r>
            <a:br>
              <a:rPr lang="zh-CN" altLang="en-US"/>
            </a:br>
            <a:r>
              <a:rPr lang="zh-CN" altLang="en-US"/>
              <a:t>就是讲的无明</a:t>
            </a:r>
            <a:br>
              <a:rPr lang="zh-CN" altLang="en-US"/>
            </a:br>
            <a:r>
              <a:rPr lang="zh-CN" altLang="en-US"/>
              <a:t>自己要跑出来的</a:t>
            </a:r>
            <a:br>
              <a:rPr lang="zh-CN" altLang="en-US"/>
            </a:br>
            <a:r>
              <a:rPr lang="zh-CN" altLang="en-US"/>
              <a:t>我怎么有办法</a:t>
            </a:r>
            <a:br>
              <a:rPr lang="zh-CN" altLang="en-US"/>
            </a:br>
            <a:r>
              <a:rPr lang="zh-CN" altLang="en-US"/>
              <a:t>这一句话就是</a:t>
            </a:r>
            <a:br>
              <a:rPr lang="zh-CN" altLang="en-US"/>
            </a:br>
            <a:r>
              <a:rPr lang="zh-CN" altLang="en-US"/>
              <a:t>无明就像一阵风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来无影</a:t>
            </a:r>
            <a:r>
              <a:rPr lang="en-US" altLang="zh-CN"/>
              <a:t> </a:t>
            </a:r>
            <a:r>
              <a:rPr lang="zh-CN" altLang="en-US"/>
              <a:t>去无踪</a:t>
            </a:r>
            <a:br>
              <a:rPr lang="zh-CN" altLang="en-US"/>
            </a:br>
            <a:r>
              <a:rPr lang="zh-CN" altLang="en-US"/>
              <a:t>连师妈也没办法</a:t>
            </a:r>
            <a:br>
              <a:rPr lang="zh-CN" altLang="en-US"/>
            </a:br>
            <a:r>
              <a:rPr lang="zh-CN" altLang="en-US"/>
              <a:t>她也是觉得莫可奈何</a:t>
            </a:r>
            <a:br>
              <a:rPr lang="zh-CN" altLang="en-US"/>
            </a:br>
            <a:r>
              <a:rPr lang="zh-CN" altLang="en-US"/>
              <a:t>突然就跑出来了</a:t>
            </a:r>
            <a:br>
              <a:rPr lang="zh-CN" altLang="en-US"/>
            </a:br>
            <a:r>
              <a:rPr lang="zh-CN" altLang="en-US"/>
              <a:t>不是她可以控制的</a:t>
            </a:r>
            <a:br>
              <a:rPr lang="zh-CN" altLang="en-US"/>
            </a:br>
            <a:r>
              <a:rPr lang="zh-CN" altLang="en-US"/>
              <a:t>师妈也懂得佛法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我跟她说</a:t>
            </a:r>
            <a:r>
              <a:rPr lang="en-US" altLang="zh-CN"/>
              <a:t> </a:t>
            </a:r>
            <a:r>
              <a:rPr lang="zh-CN" altLang="en-US"/>
              <a:t>师妈</a:t>
            </a:r>
            <a:br>
              <a:rPr lang="zh-CN" altLang="en-US"/>
            </a:br>
            <a:r>
              <a:rPr lang="zh-CN" altLang="en-US"/>
              <a:t>你没有下来听经闻法</a:t>
            </a:r>
            <a:br>
              <a:rPr lang="zh-CN" altLang="en-US"/>
            </a:br>
            <a:r>
              <a:rPr lang="zh-CN" altLang="en-US"/>
              <a:t>她说</a:t>
            </a:r>
            <a:r>
              <a:rPr lang="en-US" altLang="zh-CN"/>
              <a:t>  </a:t>
            </a:r>
            <a:r>
              <a:rPr lang="zh-CN" altLang="en-US"/>
              <a:t>我有听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很奇怪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都一样是讲台语</a:t>
            </a:r>
            <a:br>
              <a:rPr lang="zh-CN" altLang="en-US"/>
            </a:br>
            <a:r>
              <a:rPr lang="zh-CN" altLang="en-US"/>
              <a:t>我为什么都听不懂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你讲的</a:t>
            </a:r>
            <a:br>
              <a:rPr lang="zh-CN" altLang="en-US"/>
            </a:br>
            <a:r>
              <a:rPr lang="zh-CN" altLang="en-US"/>
              <a:t>都是台语</a:t>
            </a:r>
            <a:br>
              <a:rPr lang="zh-CN" altLang="en-US"/>
            </a:br>
            <a:r>
              <a:rPr lang="zh-CN" altLang="en-US"/>
              <a:t>我每一句都听不懂</a:t>
            </a:r>
            <a:br>
              <a:rPr lang="zh-CN" altLang="en-US"/>
            </a:br>
            <a:r>
              <a:rPr lang="zh-CN" altLang="en-US"/>
              <a:t>不知道在说些什么</a:t>
            </a:r>
            <a:br>
              <a:rPr lang="zh-CN" altLang="en-US"/>
            </a:br>
            <a:r>
              <a:rPr lang="zh-CN" altLang="en-US"/>
              <a:t>接下来我说</a:t>
            </a:r>
            <a:r>
              <a:rPr lang="en-US" altLang="zh-CN"/>
              <a:t> </a:t>
            </a:r>
            <a:r>
              <a:rPr lang="zh-CN" altLang="en-US"/>
              <a:t>师妈</a:t>
            </a:r>
            <a:br>
              <a:rPr lang="zh-CN" altLang="en-US"/>
            </a:br>
            <a:r>
              <a:rPr lang="zh-CN" altLang="en-US"/>
              <a:t>明天要上课</a:t>
            </a:r>
            <a:br>
              <a:rPr lang="zh-CN" altLang="en-US"/>
            </a:br>
            <a:r>
              <a:rPr lang="zh-CN" altLang="en-US"/>
              <a:t>你不下来听经吗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我念佛比较实在</a:t>
            </a:r>
            <a:br>
              <a:rPr lang="zh-CN" altLang="en-US"/>
            </a:br>
            <a:r>
              <a:rPr lang="zh-CN" altLang="en-US"/>
              <a:t>那个听不懂</a:t>
            </a:r>
            <a:br>
              <a:rPr lang="zh-CN" altLang="en-US"/>
            </a:br>
            <a:r>
              <a:rPr lang="zh-CN" altLang="en-US"/>
              <a:t>实在听不懂</a:t>
            </a:r>
            <a:br>
              <a:rPr lang="zh-CN" altLang="en-US"/>
            </a:br>
            <a:r>
              <a:rPr lang="zh-CN" altLang="en-US"/>
              <a:t>吃得饱</a:t>
            </a:r>
            <a:r>
              <a:rPr lang="en-US" altLang="zh-CN"/>
              <a:t> </a:t>
            </a:r>
            <a:r>
              <a:rPr lang="zh-CN" altLang="en-US"/>
              <a:t>穿得暖</a:t>
            </a:r>
            <a:br>
              <a:rPr lang="zh-CN" altLang="en-US"/>
            </a:br>
            <a:r>
              <a:rPr lang="zh-CN" altLang="en-US"/>
              <a:t>像你说的</a:t>
            </a:r>
            <a:br>
              <a:rPr lang="zh-CN" altLang="en-US"/>
            </a:br>
            <a:r>
              <a:rPr lang="zh-CN" altLang="en-US"/>
              <a:t>勤奋点念佛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这样</a:t>
            </a:r>
            <a:r>
              <a:rPr lang="en-US" altLang="zh-CN"/>
              <a:t> </a:t>
            </a:r>
            <a:r>
              <a:rPr lang="zh-CN" altLang="en-US"/>
              <a:t>对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我妈妈一天</a:t>
            </a:r>
            <a:br>
              <a:rPr lang="zh-CN" altLang="en-US"/>
            </a:br>
            <a:r>
              <a:rPr lang="zh-CN" altLang="en-US"/>
              <a:t>念两万</a:t>
            </a:r>
            <a:r>
              <a:rPr lang="en-US" altLang="zh-CN"/>
              <a:t> </a:t>
            </a:r>
            <a:r>
              <a:rPr lang="zh-CN" altLang="en-US"/>
              <a:t>三万</a:t>
            </a:r>
            <a:br>
              <a:rPr lang="zh-CN" altLang="en-US"/>
            </a:br>
            <a:r>
              <a:rPr lang="zh-CN" altLang="en-US"/>
              <a:t>一直念</a:t>
            </a:r>
            <a:r>
              <a:rPr lang="en-US" altLang="zh-CN"/>
              <a:t> </a:t>
            </a:r>
            <a:r>
              <a:rPr lang="zh-CN" altLang="en-US"/>
              <a:t>阿弥陀佛</a:t>
            </a:r>
            <a:br>
              <a:rPr lang="zh-CN" altLang="en-US"/>
            </a:br>
            <a:r>
              <a:rPr lang="zh-CN" altLang="en-US"/>
              <a:t>阿弥陀佛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所以说</a:t>
            </a:r>
            <a:r>
              <a:rPr lang="en-US" altLang="zh-CN"/>
              <a:t> </a:t>
            </a:r>
            <a:r>
              <a:rPr lang="zh-CN" altLang="en-US"/>
              <a:t>佛法平等</a:t>
            </a:r>
            <a:br>
              <a:rPr lang="zh-CN" altLang="en-US"/>
            </a:br>
            <a:r>
              <a:rPr lang="zh-CN" altLang="en-US"/>
              <a:t>如果你学识比较好</a:t>
            </a:r>
            <a:br>
              <a:rPr lang="zh-CN" altLang="en-US"/>
            </a:br>
            <a:r>
              <a:rPr lang="zh-CN" altLang="en-US"/>
              <a:t>善根比较深厚</a:t>
            </a:r>
            <a:br>
              <a:rPr lang="zh-CN" altLang="en-US"/>
            </a:br>
            <a:r>
              <a:rPr lang="zh-CN" altLang="en-US"/>
              <a:t>经典</a:t>
            </a:r>
            <a:r>
              <a:rPr lang="en-US" altLang="zh-CN"/>
              <a:t> </a:t>
            </a:r>
            <a:r>
              <a:rPr lang="zh-CN" altLang="en-US"/>
              <a:t>你就深入一点</a:t>
            </a:r>
            <a:br>
              <a:rPr lang="zh-CN" altLang="en-US"/>
            </a:br>
            <a:r>
              <a:rPr lang="zh-CN" altLang="en-US"/>
              <a:t>你要是说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我书没读多少</a:t>
            </a:r>
            <a:br>
              <a:rPr lang="zh-CN" altLang="en-US"/>
            </a:br>
            <a:r>
              <a:rPr lang="zh-CN" altLang="en-US"/>
              <a:t>很少在跟字结缘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像那个猪哥亮讲的</a:t>
            </a:r>
            <a:r>
              <a:rPr lang="en-US" altLang="zh-CN"/>
              <a:t> </a:t>
            </a:r>
            <a:r>
              <a:rPr lang="zh-CN" altLang="en-US"/>
              <a:t>说</a:t>
            </a:r>
            <a:br>
              <a:rPr lang="zh-CN" altLang="en-US"/>
            </a:br>
            <a:r>
              <a:rPr lang="zh-CN" altLang="en-US"/>
              <a:t>我哪有那么倒楣</a:t>
            </a:r>
            <a:br>
              <a:rPr lang="zh-CN" altLang="en-US"/>
            </a:br>
            <a:r>
              <a:rPr lang="zh-CN" altLang="en-US"/>
              <a:t>常常跟字结缘</a:t>
            </a:r>
            <a:br>
              <a:rPr lang="zh-CN" altLang="en-US"/>
            </a:br>
            <a:r>
              <a:rPr lang="zh-CN" altLang="en-US"/>
              <a:t>意思是说</a:t>
            </a:r>
            <a:br>
              <a:rPr lang="zh-CN" altLang="en-US"/>
            </a:br>
            <a:r>
              <a:rPr lang="zh-CN" altLang="en-US"/>
              <a:t>没有读多少书</a:t>
            </a:r>
            <a:br>
              <a:rPr lang="zh-CN" altLang="en-US"/>
            </a:br>
            <a:r>
              <a:rPr lang="zh-CN" altLang="en-US"/>
              <a:t>他就说</a:t>
            </a:r>
            <a:r>
              <a:rPr lang="en-US" altLang="zh-CN"/>
              <a:t> </a:t>
            </a:r>
            <a:r>
              <a:rPr lang="zh-CN" altLang="en-US"/>
              <a:t>没有那么倒楣</a:t>
            </a:r>
            <a:br>
              <a:rPr lang="zh-CN" altLang="en-US"/>
            </a:br>
            <a:r>
              <a:rPr lang="zh-CN" altLang="en-US"/>
              <a:t>跟字来结缘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那么</a:t>
            </a:r>
            <a:r>
              <a:rPr lang="en-US" altLang="zh-CN"/>
              <a:t> </a:t>
            </a:r>
            <a:r>
              <a:rPr lang="zh-CN" altLang="en-US"/>
              <a:t>也有办法</a:t>
            </a:r>
            <a:br>
              <a:rPr lang="zh-CN" altLang="en-US"/>
            </a:br>
            <a:r>
              <a:rPr lang="zh-CN" altLang="en-US"/>
              <a:t>也就是</a:t>
            </a:r>
            <a:br>
              <a:rPr lang="zh-CN" altLang="en-US"/>
            </a:br>
            <a:r>
              <a:rPr lang="zh-CN" altLang="en-US"/>
              <a:t>好好地</a:t>
            </a:r>
            <a:r>
              <a:rPr lang="en-US" altLang="zh-CN"/>
              <a:t> </a:t>
            </a:r>
            <a:r>
              <a:rPr lang="zh-CN" altLang="en-US"/>
              <a:t>念佛</a:t>
            </a:r>
            <a:br>
              <a:rPr lang="zh-CN" altLang="en-US"/>
            </a:br>
            <a:r>
              <a:rPr lang="zh-CN" altLang="en-US"/>
              <a:t>也受用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佛法中边皆甜</a:t>
            </a:r>
            <a:br>
              <a:rPr lang="zh-CN" altLang="en-US"/>
            </a:br>
            <a:r>
              <a:rPr lang="zh-CN" altLang="en-US"/>
              <a:t>那一个人碰到佛法</a:t>
            </a:r>
            <a:br>
              <a:rPr lang="zh-CN" altLang="en-US"/>
            </a:br>
            <a:r>
              <a:rPr lang="zh-CN" altLang="en-US"/>
              <a:t>他就会终生受用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这个佛法不可思议的</a:t>
            </a:r>
            <a:br>
              <a:rPr lang="zh-CN" altLang="en-US"/>
            </a:br>
            <a:r>
              <a:rPr lang="zh-CN" altLang="en-US"/>
              <a:t>终生就会受用</a:t>
            </a:r>
            <a:br>
              <a:rPr lang="zh-CN" altLang="en-US"/>
            </a:br>
            <a:r>
              <a:rPr lang="zh-CN" altLang="en-US"/>
              <a:t>如果我来调查说</a:t>
            </a:r>
            <a:br>
              <a:rPr lang="zh-CN" altLang="en-US"/>
            </a:br>
            <a:r>
              <a:rPr lang="zh-CN" altLang="en-US"/>
              <a:t>你这条命是师父救的</a:t>
            </a:r>
            <a:r>
              <a:rPr lang="en-US" altLang="zh-CN"/>
              <a:t> </a:t>
            </a:r>
            <a:r>
              <a:rPr lang="zh-CN" altLang="en-US"/>
              <a:t>举手</a:t>
            </a:r>
            <a:br>
              <a:rPr lang="zh-CN" altLang="en-US"/>
            </a:br>
            <a:r>
              <a:rPr lang="zh-CN" altLang="en-US"/>
              <a:t>就一堆</a:t>
            </a:r>
            <a:r>
              <a:rPr lang="en-US" altLang="zh-CN"/>
              <a:t> </a:t>
            </a:r>
            <a:r>
              <a:rPr lang="zh-CN" altLang="en-US"/>
              <a:t>一票</a:t>
            </a:r>
            <a:br>
              <a:rPr lang="zh-CN" altLang="en-US"/>
            </a:br>
            <a:r>
              <a:rPr lang="zh-CN" altLang="en-US"/>
              <a:t>很多人就会举手</a:t>
            </a:r>
            <a:br>
              <a:rPr lang="zh-CN" altLang="en-US"/>
            </a:br>
            <a:r>
              <a:rPr lang="zh-CN" altLang="en-US"/>
              <a:t>他找到了新的生命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此四缘</a:t>
            </a:r>
            <a:br>
              <a:rPr lang="zh-CN" altLang="en-US"/>
            </a:br>
            <a:r>
              <a:rPr lang="zh-CN" altLang="en-US"/>
              <a:t>简言之即是</a:t>
            </a:r>
            <a:br>
              <a:rPr lang="zh-CN" altLang="en-US"/>
            </a:br>
            <a:r>
              <a:rPr lang="zh-CN" altLang="en-US"/>
              <a:t>根缘</a:t>
            </a:r>
            <a:r>
              <a:rPr lang="en-US" altLang="zh-CN"/>
              <a:t> </a:t>
            </a:r>
            <a:r>
              <a:rPr lang="zh-CN" altLang="en-US"/>
              <a:t>色缘</a:t>
            </a:r>
            <a:r>
              <a:rPr lang="en-US" altLang="zh-CN"/>
              <a:t> </a:t>
            </a:r>
            <a:r>
              <a:rPr lang="zh-CN" altLang="en-US"/>
              <a:t>识缘</a:t>
            </a:r>
            <a:r>
              <a:rPr lang="en-US" altLang="zh-CN"/>
              <a:t> </a:t>
            </a:r>
            <a:r>
              <a:rPr lang="zh-CN" altLang="en-US"/>
              <a:t>欲见缘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根缘</a:t>
            </a:r>
            <a:r>
              <a:rPr lang="en-US" altLang="zh-CN"/>
              <a:t> </a:t>
            </a:r>
            <a:r>
              <a:rPr lang="zh-CN" altLang="en-US"/>
              <a:t>就是眼根的缘</a:t>
            </a:r>
            <a:br>
              <a:rPr lang="zh-CN" altLang="en-US"/>
            </a:br>
            <a:r>
              <a:rPr lang="zh-CN" altLang="en-US"/>
              <a:t>外缘</a:t>
            </a:r>
            <a:r>
              <a:rPr lang="en-US" altLang="zh-CN"/>
              <a:t> </a:t>
            </a:r>
            <a:r>
              <a:rPr lang="zh-CN" altLang="en-US"/>
              <a:t>就是外境的色缘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接下来</a:t>
            </a:r>
            <a:br>
              <a:rPr lang="zh-CN" altLang="en-US"/>
            </a:br>
            <a:r>
              <a:rPr lang="zh-CN" altLang="en-US"/>
              <a:t>内心的识缘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根跟识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很难去分</a:t>
            </a:r>
            <a:br>
              <a:rPr lang="zh-CN" altLang="en-US"/>
            </a:br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识依附于根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根会灭</a:t>
            </a:r>
            <a:br>
              <a:rPr lang="zh-CN" altLang="en-US"/>
            </a:br>
            <a:r>
              <a:rPr lang="zh-CN" altLang="en-US"/>
              <a:t>而识心</a:t>
            </a:r>
            <a:br>
              <a:rPr lang="zh-CN" altLang="en-US"/>
            </a:br>
            <a:r>
              <a:rPr lang="zh-CN" altLang="en-US"/>
              <a:t>它不会灭</a:t>
            </a:r>
            <a:br>
              <a:rPr lang="zh-CN" altLang="en-US"/>
            </a:br>
            <a:r>
              <a:rPr lang="zh-CN" altLang="en-US"/>
              <a:t>这个就是差别</a:t>
            </a:r>
            <a:br>
              <a:rPr lang="zh-CN" altLang="en-US"/>
            </a:br>
            <a:r>
              <a:rPr lang="zh-CN" altLang="en-US"/>
              <a:t>眼根</a:t>
            </a:r>
            <a:br>
              <a:rPr lang="zh-CN" altLang="en-US"/>
            </a:br>
            <a:r>
              <a:rPr lang="zh-CN" altLang="en-US"/>
              <a:t>死的时候</a:t>
            </a:r>
            <a:br>
              <a:rPr lang="zh-CN" altLang="en-US"/>
            </a:br>
            <a:r>
              <a:rPr lang="zh-CN" altLang="en-US"/>
              <a:t>眼根会死</a:t>
            </a:r>
            <a:r>
              <a:rPr lang="en-US" altLang="zh-CN"/>
              <a:t> </a:t>
            </a:r>
            <a:r>
              <a:rPr lang="zh-CN" altLang="en-US"/>
              <a:t>会灭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识</a:t>
            </a:r>
            <a:r>
              <a:rPr lang="en-US" altLang="zh-CN"/>
              <a:t> </a:t>
            </a:r>
            <a:r>
              <a:rPr lang="zh-CN" altLang="en-US"/>
              <a:t>他不会灭的</a:t>
            </a:r>
            <a:br>
              <a:rPr lang="zh-CN" altLang="en-US"/>
            </a:br>
            <a:r>
              <a:rPr lang="zh-CN" altLang="en-US"/>
              <a:t>因为</a:t>
            </a:r>
            <a:r>
              <a:rPr lang="en-US" altLang="zh-CN"/>
              <a:t> </a:t>
            </a:r>
            <a:r>
              <a:rPr lang="zh-CN" altLang="en-US"/>
              <a:t>它有业</a:t>
            </a:r>
            <a:br>
              <a:rPr lang="zh-CN" altLang="en-US"/>
            </a:br>
            <a:r>
              <a:rPr lang="zh-CN" altLang="en-US"/>
              <a:t>业识</a:t>
            </a:r>
            <a:br>
              <a:rPr lang="zh-CN" altLang="en-US"/>
            </a:br>
            <a:r>
              <a:rPr lang="zh-CN" altLang="en-US"/>
              <a:t>业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识心分别</a:t>
            </a:r>
            <a:br>
              <a:rPr lang="zh-CN" altLang="en-US"/>
            </a:br>
            <a:r>
              <a:rPr lang="zh-CN" altLang="en-US"/>
              <a:t>业是业识</a:t>
            </a:r>
            <a:br>
              <a:rPr lang="zh-CN" altLang="en-US"/>
            </a:br>
            <a:r>
              <a:rPr lang="zh-CN" altLang="en-US"/>
              <a:t>根跟识有什么不一样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根会烂</a:t>
            </a:r>
            <a:r>
              <a:rPr lang="en-US" altLang="zh-CN"/>
              <a:t> </a:t>
            </a:r>
            <a:r>
              <a:rPr lang="zh-CN" altLang="en-US"/>
              <a:t>识不会坏</a:t>
            </a:r>
            <a:br>
              <a:rPr lang="zh-CN" altLang="en-US"/>
            </a:br>
            <a:r>
              <a:rPr lang="zh-CN" altLang="en-US"/>
              <a:t>只是显现不出来而已</a:t>
            </a:r>
            <a:br>
              <a:rPr lang="zh-CN" altLang="en-US"/>
            </a:br>
            <a:r>
              <a:rPr lang="zh-CN" altLang="en-US"/>
              <a:t>譬如说这个人眼睛</a:t>
            </a:r>
            <a:br>
              <a:rPr lang="zh-CN" altLang="en-US"/>
            </a:br>
            <a:r>
              <a:rPr lang="zh-CN" altLang="en-US"/>
              <a:t>是瞎子</a:t>
            </a:r>
            <a:r>
              <a:rPr lang="en-US" altLang="zh-CN"/>
              <a:t> </a:t>
            </a:r>
            <a:r>
              <a:rPr lang="zh-CN" altLang="en-US"/>
              <a:t>盲人</a:t>
            </a:r>
            <a:br>
              <a:rPr lang="zh-CN" altLang="en-US"/>
            </a:br>
            <a:r>
              <a:rPr lang="zh-CN" altLang="en-US"/>
              <a:t>他的眼根坏</a:t>
            </a:r>
            <a:br>
              <a:rPr lang="zh-CN" altLang="en-US"/>
            </a:br>
            <a:r>
              <a:rPr lang="zh-CN" altLang="en-US"/>
              <a:t>只是识起不了作用</a:t>
            </a:r>
            <a:br>
              <a:rPr lang="zh-CN" altLang="en-US"/>
            </a:br>
            <a:r>
              <a:rPr lang="zh-CN" altLang="en-US"/>
              <a:t>不是没有识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他识</a:t>
            </a:r>
            <a:r>
              <a:rPr lang="en-US" altLang="zh-CN"/>
              <a:t> </a:t>
            </a:r>
            <a:r>
              <a:rPr lang="zh-CN" altLang="en-US"/>
              <a:t>还是可以看</a:t>
            </a:r>
            <a:br>
              <a:rPr lang="zh-CN" altLang="en-US"/>
            </a:br>
            <a:r>
              <a:rPr lang="zh-CN" altLang="en-US"/>
              <a:t>眼睛见到的时候</a:t>
            </a:r>
            <a:br>
              <a:rPr lang="zh-CN" altLang="en-US"/>
            </a:br>
            <a:r>
              <a:rPr lang="zh-CN" altLang="en-US"/>
              <a:t>眼睛明的人</a:t>
            </a:r>
            <a:br>
              <a:rPr lang="zh-CN" altLang="en-US"/>
            </a:br>
            <a:r>
              <a:rPr lang="zh-CN" altLang="en-US"/>
              <a:t>他见到</a:t>
            </a:r>
            <a:br>
              <a:rPr lang="zh-CN" altLang="en-US"/>
            </a:br>
            <a:r>
              <a:rPr lang="zh-CN" altLang="en-US"/>
              <a:t>眼根没有坏的人</a:t>
            </a:r>
            <a:br>
              <a:rPr lang="zh-CN" altLang="en-US"/>
            </a:br>
            <a:r>
              <a:rPr lang="zh-CN" altLang="en-US"/>
              <a:t>见到明处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眼根坏掉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识有没有坏</a:t>
            </a:r>
            <a:br>
              <a:rPr lang="zh-CN" altLang="en-US"/>
            </a:br>
            <a:r>
              <a:rPr lang="zh-CN" altLang="en-US"/>
              <a:t>没有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他见到什么</a:t>
            </a:r>
            <a:br>
              <a:rPr lang="zh-CN" altLang="en-US"/>
            </a:br>
            <a:r>
              <a:rPr lang="zh-CN" altLang="en-US"/>
              <a:t>他见到暗处</a:t>
            </a:r>
            <a:br>
              <a:rPr lang="zh-CN" altLang="en-US"/>
            </a:br>
            <a:r>
              <a:rPr lang="zh-CN" altLang="en-US"/>
              <a:t>一个见明</a:t>
            </a:r>
            <a:br>
              <a:rPr lang="zh-CN" altLang="en-US"/>
            </a:br>
            <a:r>
              <a:rPr lang="zh-CN" altLang="en-US"/>
              <a:t>一个见暗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识性它不会改变的</a:t>
            </a:r>
            <a:br>
              <a:rPr lang="zh-CN" altLang="en-US"/>
            </a:br>
            <a:r>
              <a:rPr lang="zh-CN" altLang="en-US"/>
              <a:t>识性</a:t>
            </a:r>
            <a:r>
              <a:rPr lang="en-US" altLang="zh-CN"/>
              <a:t> </a:t>
            </a:r>
            <a:r>
              <a:rPr lang="zh-CN" altLang="en-US"/>
              <a:t>它一直存在的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根跟识有什么不一样</a:t>
            </a:r>
            <a:br>
              <a:rPr lang="zh-CN" altLang="en-US"/>
            </a:br>
            <a:r>
              <a:rPr lang="zh-CN" altLang="en-US"/>
              <a:t>根会烂</a:t>
            </a:r>
            <a:r>
              <a:rPr lang="en-US" altLang="zh-CN"/>
              <a:t> </a:t>
            </a:r>
            <a:r>
              <a:rPr lang="zh-CN" altLang="en-US"/>
              <a:t>会坏</a:t>
            </a:r>
            <a:br>
              <a:rPr lang="zh-CN" altLang="en-US"/>
            </a:br>
            <a:r>
              <a:rPr lang="zh-CN" altLang="en-US"/>
              <a:t>而识是内心的念头</a:t>
            </a:r>
            <a:br>
              <a:rPr lang="zh-CN" altLang="en-US"/>
            </a:br>
            <a:r>
              <a:rPr lang="zh-CN" altLang="en-US"/>
              <a:t>那种执着</a:t>
            </a:r>
            <a:r>
              <a:rPr lang="en-US" altLang="zh-CN"/>
              <a:t> </a:t>
            </a:r>
            <a:r>
              <a:rPr lang="zh-CN" altLang="en-US"/>
              <a:t>他不会坏的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生生世世的</a:t>
            </a:r>
            <a:br>
              <a:rPr lang="zh-CN" altLang="en-US"/>
            </a:br>
            <a:r>
              <a:rPr lang="zh-CN" altLang="en-US"/>
              <a:t>那只是眼识不能起作用</a:t>
            </a:r>
            <a:br>
              <a:rPr lang="zh-CN" altLang="en-US"/>
            </a:br>
            <a:r>
              <a:rPr lang="zh-CN" altLang="en-US"/>
              <a:t>然后</a:t>
            </a:r>
            <a:r>
              <a:rPr lang="en-US" altLang="zh-CN"/>
              <a:t> </a:t>
            </a:r>
            <a:r>
              <a:rPr lang="zh-CN" altLang="en-US"/>
              <a:t>死了以后</a:t>
            </a:r>
            <a:br>
              <a:rPr lang="zh-CN" altLang="en-US"/>
            </a:br>
            <a:r>
              <a:rPr lang="zh-CN" altLang="en-US"/>
              <a:t>前六识停止运作</a:t>
            </a:r>
            <a:br>
              <a:rPr lang="zh-CN" altLang="en-US"/>
            </a:br>
            <a:r>
              <a:rPr lang="zh-CN" altLang="en-US"/>
              <a:t>唯第八识跟着运转</a:t>
            </a:r>
            <a:br>
              <a:rPr lang="zh-CN" altLang="en-US"/>
            </a:br>
            <a:r>
              <a:rPr lang="zh-CN" altLang="en-US"/>
              <a:t>我们这个识</a:t>
            </a:r>
            <a:br>
              <a:rPr lang="zh-CN" altLang="en-US"/>
            </a:br>
            <a:r>
              <a:rPr lang="zh-CN" altLang="en-US"/>
              <a:t>还是一直存在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那下辈子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再投胎成人</a:t>
            </a:r>
            <a:br>
              <a:rPr lang="zh-CN" altLang="en-US"/>
            </a:br>
            <a:r>
              <a:rPr lang="zh-CN" altLang="en-US"/>
              <a:t>识又开始起作用</a:t>
            </a:r>
            <a:br>
              <a:rPr lang="zh-CN" altLang="en-US"/>
            </a:br>
            <a:r>
              <a:rPr lang="zh-CN" altLang="en-US"/>
              <a:t>接下来就是</a:t>
            </a:r>
            <a:br>
              <a:rPr lang="zh-CN" altLang="en-US"/>
            </a:br>
            <a:r>
              <a:rPr lang="zh-CN" altLang="en-US"/>
              <a:t>欲见缘就是作意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“尔时世尊</a:t>
            </a:r>
            <a:br>
              <a:rPr lang="zh-CN" altLang="en-US"/>
            </a:br>
            <a:r>
              <a:rPr lang="zh-CN" altLang="en-US"/>
              <a:t>告大慧菩萨言”</a:t>
            </a:r>
            <a:br>
              <a:rPr lang="zh-CN" altLang="en-US"/>
            </a:br>
            <a:r>
              <a:rPr lang="zh-CN" altLang="en-US"/>
              <a:t>由有“</a:t>
            </a:r>
            <a:br>
              <a:rPr lang="zh-CN" altLang="en-US"/>
            </a:br>
            <a:r>
              <a:rPr lang="zh-CN" altLang="en-US"/>
              <a:t>四”种“因缘”</a:t>
            </a:r>
            <a:br>
              <a:rPr lang="zh-CN" altLang="en-US"/>
            </a:br>
            <a:r>
              <a:rPr lang="zh-CN" altLang="en-US"/>
              <a:t>“故”令</a:t>
            </a:r>
            <a:br>
              <a:rPr lang="zh-CN" altLang="en-US"/>
            </a:br>
            <a:r>
              <a:rPr lang="zh-CN" altLang="en-US"/>
              <a:t>“眼识”生起</a:t>
            </a:r>
            <a:br>
              <a:rPr lang="zh-CN" altLang="en-US"/>
            </a:br>
            <a:r>
              <a:rPr lang="zh-CN" altLang="en-US"/>
              <a:t>是哪四缘呢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一、由有“自心”</a:t>
            </a:r>
            <a:br>
              <a:rPr lang="zh-CN" altLang="en-US"/>
            </a:br>
            <a:r>
              <a:rPr lang="zh-CN" altLang="en-US"/>
              <a:t>所“现”</a:t>
            </a:r>
            <a:br>
              <a:rPr lang="zh-CN" altLang="en-US"/>
            </a:br>
            <a:r>
              <a:rPr lang="zh-CN" altLang="en-US"/>
              <a:t>能“摄受”执取</a:t>
            </a:r>
            <a:br>
              <a:rPr lang="zh-CN" altLang="en-US"/>
            </a:br>
            <a:r>
              <a:rPr lang="zh-CN" altLang="en-US"/>
              <a:t>诸尘之根</a:t>
            </a:r>
            <a:br>
              <a:rPr lang="zh-CN" altLang="en-US"/>
            </a:br>
            <a:r>
              <a:rPr lang="zh-CN" altLang="en-US"/>
              <a:t>而却“不觉”</a:t>
            </a:r>
            <a:br>
              <a:rPr lang="zh-CN" altLang="en-US"/>
            </a:br>
            <a:r>
              <a:rPr lang="zh-CN" altLang="en-US"/>
              <a:t>知此等诸根实</a:t>
            </a:r>
            <a:br>
              <a:rPr lang="zh-CN" altLang="en-US"/>
            </a:br>
            <a:r>
              <a:rPr lang="zh-CN" altLang="en-US"/>
              <a:t>乃自心所现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诸根实乃</a:t>
            </a:r>
            <a:br>
              <a:rPr lang="zh-CN" altLang="en-US"/>
            </a:br>
            <a:r>
              <a:rPr lang="zh-CN" altLang="en-US"/>
              <a:t>自心所现</a:t>
            </a:r>
            <a:br>
              <a:rPr lang="zh-CN" altLang="en-US"/>
            </a:br>
            <a:r>
              <a:rPr lang="zh-CN" altLang="en-US"/>
              <a:t>这就是</a:t>
            </a:r>
            <a:br>
              <a:rPr lang="zh-CN" altLang="en-US"/>
            </a:br>
            <a:r>
              <a:rPr lang="zh-CN" altLang="en-US"/>
              <a:t>楞伽经一经</a:t>
            </a:r>
            <a:br>
              <a:rPr lang="zh-CN" altLang="en-US"/>
            </a:br>
            <a:r>
              <a:rPr lang="zh-CN" altLang="en-US"/>
              <a:t>的特质</a:t>
            </a:r>
            <a:br>
              <a:rPr lang="zh-CN" altLang="en-US"/>
            </a:br>
            <a:r>
              <a:rPr lang="zh-CN" altLang="en-US"/>
              <a:t>无论是根</a:t>
            </a:r>
            <a:br>
              <a:rPr lang="zh-CN" altLang="en-US"/>
            </a:br>
            <a:r>
              <a:rPr lang="zh-CN" altLang="en-US"/>
              <a:t>自心所现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尘</a:t>
            </a:r>
            <a:r>
              <a:rPr lang="en-US" altLang="zh-CN"/>
              <a:t> </a:t>
            </a:r>
            <a:r>
              <a:rPr lang="zh-CN" altLang="en-US"/>
              <a:t>还是自心所现</a:t>
            </a:r>
            <a:br>
              <a:rPr lang="zh-CN" altLang="en-US"/>
            </a:br>
            <a:r>
              <a:rPr lang="zh-CN" altLang="en-US"/>
              <a:t>我相</a:t>
            </a:r>
            <a:r>
              <a:rPr lang="en-US" altLang="zh-CN"/>
              <a:t> </a:t>
            </a:r>
            <a:r>
              <a:rPr lang="zh-CN" altLang="en-US"/>
              <a:t>人相</a:t>
            </a:r>
            <a:r>
              <a:rPr lang="en-US" altLang="zh-CN"/>
              <a:t> </a:t>
            </a:r>
            <a:r>
              <a:rPr lang="zh-CN" altLang="en-US"/>
              <a:t>众生相</a:t>
            </a:r>
            <a:br>
              <a:rPr lang="zh-CN" altLang="en-US"/>
            </a:br>
            <a:r>
              <a:rPr lang="zh-CN" altLang="en-US"/>
              <a:t>还是自心所现</a:t>
            </a:r>
            <a:br>
              <a:rPr lang="zh-CN" altLang="en-US"/>
            </a:br>
            <a:r>
              <a:rPr lang="zh-CN" altLang="en-US"/>
              <a:t>山河大地</a:t>
            </a:r>
            <a:br>
              <a:rPr lang="zh-CN" altLang="en-US"/>
            </a:br>
            <a:r>
              <a:rPr lang="zh-CN" altLang="en-US"/>
              <a:t>日月星辰</a:t>
            </a:r>
            <a:br>
              <a:rPr lang="zh-CN" altLang="en-US"/>
            </a:br>
            <a:r>
              <a:rPr lang="zh-CN" altLang="en-US"/>
              <a:t>还是自心所现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这个就是</a:t>
            </a:r>
            <a:br>
              <a:rPr lang="zh-CN" altLang="en-US"/>
            </a:br>
            <a:r>
              <a:rPr lang="zh-CN" altLang="en-US"/>
              <a:t>楞伽经</a:t>
            </a:r>
            <a:br>
              <a:rPr lang="zh-CN" altLang="en-US"/>
            </a:br>
            <a:r>
              <a:rPr lang="zh-CN" altLang="en-US"/>
              <a:t>这一部经典</a:t>
            </a:r>
            <a:br>
              <a:rPr lang="zh-CN" altLang="en-US"/>
            </a:br>
            <a:r>
              <a:rPr lang="zh-CN" altLang="en-US"/>
              <a:t>无上的</a:t>
            </a:r>
            <a:br>
              <a:rPr lang="zh-CN" altLang="en-US"/>
            </a:br>
            <a:r>
              <a:rPr lang="zh-CN" altLang="en-US"/>
              <a:t>宝典的特质</a:t>
            </a:r>
            <a:br>
              <a:rPr lang="zh-CN" altLang="en-US"/>
            </a:br>
            <a:r>
              <a:rPr lang="zh-CN" altLang="en-US"/>
              <a:t>不是真有外境</a:t>
            </a:r>
            <a:br>
              <a:rPr lang="zh-CN" altLang="en-US"/>
            </a:br>
            <a:r>
              <a:rPr lang="zh-CN" altLang="en-US"/>
              <a:t>不是真正有外境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在楞伽经讲</a:t>
            </a:r>
            <a:br>
              <a:rPr lang="zh-CN" altLang="en-US"/>
            </a:br>
            <a:r>
              <a:rPr lang="zh-CN" altLang="en-US"/>
              <a:t>所有的外境</a:t>
            </a:r>
            <a:br>
              <a:rPr lang="zh-CN" altLang="en-US"/>
            </a:br>
            <a:r>
              <a:rPr lang="zh-CN" altLang="en-US"/>
              <a:t>都是自性所现</a:t>
            </a:r>
            <a:br>
              <a:rPr lang="zh-CN" altLang="en-US"/>
            </a:br>
            <a:r>
              <a:rPr lang="zh-CN" altLang="en-US"/>
              <a:t>叫做</a:t>
            </a:r>
            <a:r>
              <a:rPr lang="zh-CN" altLang="en-US">
                <a:solidFill>
                  <a:srgbClr val="7030A0"/>
                </a:solidFill>
              </a:rPr>
              <a:t>自心取自心</a:t>
            </a:r>
            <a:br>
              <a:rPr lang="zh-CN" altLang="en-US"/>
            </a:br>
            <a:r>
              <a:rPr lang="zh-CN" altLang="en-US"/>
              <a:t>非幻成幻法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第二、由有“无始”世来</a:t>
            </a:r>
            <a:br>
              <a:rPr lang="zh-CN" altLang="en-US"/>
            </a:br>
            <a:r>
              <a:rPr lang="zh-CN" altLang="en-US"/>
              <a:t>“虚”妄诈“伪”不实取著</a:t>
            </a:r>
            <a:br>
              <a:rPr lang="zh-CN" altLang="en-US"/>
            </a:br>
            <a:r>
              <a:rPr lang="zh-CN" altLang="en-US"/>
              <a:t>“色”尘的“习气”</a:t>
            </a:r>
            <a:br>
              <a:rPr lang="zh-CN" altLang="en-US"/>
            </a:br>
            <a:r>
              <a:rPr lang="zh-CN" altLang="en-US"/>
              <a:t>之“过“咎”</a:t>
            </a:r>
            <a:br>
              <a:rPr lang="zh-CN" altLang="en-US"/>
            </a:br>
            <a:r>
              <a:rPr lang="zh-CN" altLang="en-US"/>
              <a:t>第三、由有能“计著”</a:t>
            </a:r>
            <a:br>
              <a:rPr lang="zh-CN" altLang="en-US"/>
            </a:br>
            <a:r>
              <a:rPr lang="zh-CN" altLang="en-US"/>
              <a:t>色相的了别“识”</a:t>
            </a:r>
            <a:br>
              <a:rPr lang="zh-CN" altLang="en-US"/>
            </a:br>
            <a:r>
              <a:rPr lang="zh-CN" altLang="en-US"/>
              <a:t>之“性”其本性如此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第四、心中</a:t>
            </a:r>
            <a:br>
              <a:rPr lang="zh-CN" altLang="en-US"/>
            </a:br>
            <a:r>
              <a:rPr lang="zh-CN" altLang="en-US"/>
              <a:t>“欲见种种色相”</a:t>
            </a:r>
            <a:br>
              <a:rPr lang="zh-CN" altLang="en-US"/>
            </a:br>
            <a:r>
              <a:rPr lang="zh-CN" altLang="en-US"/>
              <a:t>之无明欲望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无明欲望什么意思</a:t>
            </a:r>
            <a:br>
              <a:rPr lang="zh-CN" altLang="en-US"/>
            </a:br>
            <a:r>
              <a:rPr lang="zh-CN" altLang="en-US"/>
              <a:t>我们来到这个世间</a:t>
            </a:r>
            <a:br>
              <a:rPr lang="zh-CN" altLang="en-US"/>
            </a:br>
            <a:r>
              <a:rPr lang="zh-CN" altLang="en-US"/>
              <a:t>莫名其妙的贪着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莫名其妙地放不下</a:t>
            </a:r>
            <a:br>
              <a:rPr lang="zh-CN" altLang="en-US"/>
            </a:br>
            <a:r>
              <a:rPr lang="zh-CN" altLang="en-US"/>
              <a:t>也莫名其妙地分别</a:t>
            </a:r>
            <a:br>
              <a:rPr lang="zh-CN" altLang="en-US"/>
            </a:br>
            <a:r>
              <a:rPr lang="zh-CN" altLang="en-US"/>
              <a:t>莫名其妙的失望</a:t>
            </a:r>
            <a:br>
              <a:rPr lang="zh-CN" altLang="en-US"/>
            </a:br>
            <a:r>
              <a:rPr lang="zh-CN" altLang="en-US"/>
              <a:t>莫名其妙地期盼</a:t>
            </a:r>
            <a:br>
              <a:rPr lang="zh-CN" altLang="en-US"/>
            </a:br>
            <a:r>
              <a:rPr lang="zh-CN" altLang="en-US"/>
              <a:t>到最后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莫名其妙地绝望</a:t>
            </a:r>
            <a:br>
              <a:rPr lang="zh-CN" altLang="en-US"/>
            </a:br>
            <a:r>
              <a:rPr lang="zh-CN" altLang="en-US"/>
              <a:t>统统是莫名其妙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简单讲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没有学佛</a:t>
            </a:r>
            <a:br>
              <a:rPr lang="zh-CN" altLang="en-US"/>
            </a:br>
            <a:r>
              <a:rPr lang="zh-CN" altLang="en-US"/>
              <a:t>就是没找到</a:t>
            </a:r>
            <a:br>
              <a:rPr lang="zh-CN" altLang="en-US"/>
            </a:br>
            <a:r>
              <a:rPr lang="zh-CN" altLang="en-US"/>
              <a:t>生命真正的灵魂</a:t>
            </a:r>
            <a:br>
              <a:rPr lang="zh-CN" altLang="en-US"/>
            </a:br>
            <a:r>
              <a:rPr lang="zh-CN" altLang="en-US"/>
              <a:t>那学佛以后</a:t>
            </a:r>
            <a:br>
              <a:rPr lang="zh-CN" altLang="en-US"/>
            </a:br>
            <a:r>
              <a:rPr lang="zh-CN" altLang="en-US"/>
              <a:t>那就行</a:t>
            </a:r>
            <a:r>
              <a:rPr lang="en-US" altLang="zh-CN"/>
              <a:t> </a:t>
            </a:r>
            <a:r>
              <a:rPr lang="zh-CN" altLang="en-US"/>
              <a:t>住</a:t>
            </a:r>
            <a:r>
              <a:rPr lang="en-US" altLang="zh-CN"/>
              <a:t> </a:t>
            </a:r>
            <a:r>
              <a:rPr lang="zh-CN" altLang="en-US"/>
              <a:t>坐</a:t>
            </a:r>
            <a:r>
              <a:rPr lang="en-US" altLang="zh-CN"/>
              <a:t> </a:t>
            </a:r>
            <a:r>
              <a:rPr lang="zh-CN" altLang="en-US"/>
              <a:t>卧</a:t>
            </a:r>
            <a:br>
              <a:rPr lang="zh-CN" altLang="en-US"/>
            </a:br>
            <a:r>
              <a:rPr lang="zh-CN" altLang="en-US"/>
              <a:t>统统在真实的生命里面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 “大慧”</a:t>
            </a:r>
            <a:br>
              <a:rPr lang="en-US" altLang="zh-CN"/>
            </a:br>
            <a:r>
              <a:rPr lang="en-US" altLang="zh-CN"/>
              <a:t>这就“是”</a:t>
            </a:r>
            <a:br>
              <a:rPr lang="en-US" altLang="zh-CN"/>
            </a:br>
            <a:r>
              <a:rPr lang="en-US" altLang="zh-CN"/>
              <a:t>眼识生起的</a:t>
            </a:r>
            <a:br>
              <a:rPr lang="en-US" altLang="zh-CN"/>
            </a:br>
            <a:r>
              <a:rPr lang="en-US" altLang="zh-CN"/>
              <a:t>“四种因缘”</a:t>
            </a:r>
            <a:br>
              <a:rPr lang="en-US" altLang="zh-CN"/>
            </a:br>
            <a:r>
              <a:rPr lang="en-US" altLang="zh-CN"/>
              <a:t>因有这四种因缘会合</a:t>
            </a:r>
            <a:br>
              <a:rPr lang="en-US" altLang="zh-CN"/>
            </a:br>
            <a:r>
              <a:rPr lang="en-US" altLang="zh-CN"/>
              <a:t>便成为瀑“水”之“流”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这流就是动荡不定</a:t>
            </a:r>
            <a:br>
              <a:rPr lang="en-US" altLang="zh-CN"/>
            </a:br>
            <a:r>
              <a:rPr lang="en-US" altLang="zh-CN"/>
              <a:t>其流生“处”</a:t>
            </a:r>
            <a:br>
              <a:rPr lang="en-US" altLang="zh-CN"/>
            </a:br>
            <a:r>
              <a:rPr lang="en-US" altLang="zh-CN"/>
              <a:t>便令“藏识”之体</a:t>
            </a:r>
            <a:br>
              <a:rPr lang="en-US" altLang="zh-CN"/>
            </a:br>
            <a:r>
              <a:rPr lang="en-US" altLang="zh-CN"/>
              <a:t>受熏染而“转”变</a:t>
            </a:r>
            <a:br>
              <a:rPr lang="en-US" altLang="zh-CN"/>
            </a:br>
            <a:r>
              <a:rPr lang="en-US" altLang="zh-CN"/>
              <a:t>也就是</a:t>
            </a:r>
            <a:r>
              <a:rPr lang="en-US" altLang="zh-CN">
                <a:solidFill>
                  <a:srgbClr val="7030A0"/>
                </a:solidFill>
              </a:rPr>
              <a:t>眼根攀缘色尘</a:t>
            </a:r>
            <a:br>
              <a:rPr lang="en-US" altLang="zh-CN"/>
            </a:br>
            <a:r>
              <a:rPr lang="en-US" altLang="zh-CN"/>
              <a:t>那种根深蒂固的执着</a:t>
            </a:r>
            <a:br>
              <a:rPr lang="en-US" altLang="zh-CN"/>
            </a:br>
            <a:r>
              <a:rPr lang="en-US" altLang="zh-CN"/>
              <a:t>是很难去改变的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此处佛</a:t>
            </a:r>
            <a:br>
              <a:rPr lang="zh-CN" altLang="en-US"/>
            </a:br>
            <a:r>
              <a:rPr lang="zh-CN" altLang="en-US"/>
              <a:t>所说的四缘</a:t>
            </a:r>
            <a:br>
              <a:rPr lang="zh-CN" altLang="en-US"/>
            </a:br>
            <a:r>
              <a:rPr lang="zh-CN" altLang="en-US"/>
              <a:t>与《唯识学》上的</a:t>
            </a:r>
            <a:br>
              <a:rPr lang="zh-CN" altLang="en-US"/>
            </a:br>
            <a:r>
              <a:rPr lang="zh-CN" altLang="en-US"/>
              <a:t>所说的</a:t>
            </a:r>
            <a:br>
              <a:rPr lang="zh-CN" altLang="en-US"/>
            </a:br>
            <a:r>
              <a:rPr lang="zh-CN" altLang="en-US"/>
              <a:t>四缘</a:t>
            </a:r>
            <a:r>
              <a:rPr lang="en-US" altLang="zh-CN"/>
              <a:t> </a:t>
            </a:r>
            <a:r>
              <a:rPr lang="zh-CN" altLang="en-US"/>
              <a:t>九缘</a:t>
            </a:r>
            <a:br>
              <a:rPr lang="zh-CN" altLang="en-US"/>
            </a:br>
            <a:r>
              <a:rPr lang="zh-CN" altLang="en-US"/>
              <a:t>大略相同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唯识的四缘是</a:t>
            </a:r>
            <a:br>
              <a:rPr lang="zh-CN" altLang="en-US"/>
            </a:br>
            <a:r>
              <a:rPr lang="zh-CN" altLang="en-US"/>
              <a:t>因缘</a:t>
            </a:r>
            <a:r>
              <a:rPr lang="en-US" altLang="zh-CN"/>
              <a:t> </a:t>
            </a:r>
            <a:r>
              <a:rPr lang="zh-CN" altLang="en-US"/>
              <a:t>等无间缘</a:t>
            </a:r>
            <a:br>
              <a:rPr lang="zh-CN" altLang="en-US"/>
            </a:br>
            <a:r>
              <a:rPr lang="zh-CN" altLang="en-US"/>
              <a:t>所缘缘</a:t>
            </a:r>
            <a:r>
              <a:rPr lang="en-US" altLang="zh-CN"/>
              <a:t> </a:t>
            </a:r>
            <a:r>
              <a:rPr lang="zh-CN" altLang="en-US"/>
              <a:t>增上缘</a:t>
            </a:r>
            <a:br>
              <a:rPr lang="zh-CN" altLang="en-US"/>
            </a:br>
            <a:r>
              <a:rPr lang="zh-CN" altLang="en-US"/>
              <a:t>九缘是</a:t>
            </a:r>
            <a:br>
              <a:rPr lang="zh-CN" altLang="en-US"/>
            </a:br>
            <a:r>
              <a:rPr lang="zh-CN" altLang="en-US"/>
              <a:t>(一)空</a:t>
            </a:r>
            <a:br>
              <a:rPr lang="zh-CN" altLang="en-US"/>
            </a:br>
            <a:r>
              <a:rPr lang="zh-CN" altLang="en-US"/>
              <a:t>空</a:t>
            </a:r>
            <a:r>
              <a:rPr lang="en-US" altLang="zh-CN"/>
              <a:t> </a:t>
            </a:r>
            <a:r>
              <a:rPr lang="zh-CN" altLang="en-US"/>
              <a:t>就是距离</a:t>
            </a:r>
            <a:br>
              <a:rPr lang="zh-CN" altLang="en-US"/>
            </a:br>
            <a:r>
              <a:rPr lang="zh-CN" altLang="en-US"/>
              <a:t>距离就是你眼睛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譬如说你看报纸</a:t>
            </a:r>
            <a:br>
              <a:rPr lang="zh-CN" altLang="en-US"/>
            </a:br>
            <a:r>
              <a:rPr lang="zh-CN" altLang="en-US"/>
              <a:t>你把报纸遮到眼睛</a:t>
            </a:r>
            <a:br>
              <a:rPr lang="zh-CN" altLang="en-US"/>
            </a:br>
            <a:r>
              <a:rPr lang="zh-CN" altLang="en-US"/>
              <a:t>你怎么看得到</a:t>
            </a:r>
            <a:br>
              <a:rPr lang="zh-CN" altLang="en-US"/>
            </a:br>
            <a:r>
              <a:rPr lang="zh-CN" altLang="en-US"/>
              <a:t>要有一点距离</a:t>
            </a:r>
            <a:br>
              <a:rPr lang="zh-CN" altLang="en-US"/>
            </a:br>
            <a:r>
              <a:rPr lang="zh-CN" altLang="en-US"/>
              <a:t>空</a:t>
            </a:r>
            <a:r>
              <a:rPr lang="en-US" altLang="zh-CN"/>
              <a:t> </a:t>
            </a:r>
            <a:r>
              <a:rPr lang="zh-CN" altLang="en-US"/>
              <a:t>不是指空性</a:t>
            </a:r>
            <a:br>
              <a:rPr lang="zh-CN" altLang="en-US"/>
            </a:br>
            <a:r>
              <a:rPr lang="zh-CN" altLang="en-US"/>
              <a:t>也不是指虚空</a:t>
            </a:r>
            <a:br>
              <a:rPr lang="zh-CN" altLang="en-US"/>
            </a:br>
            <a:r>
              <a:rPr lang="zh-CN" altLang="en-US"/>
              <a:t>在这里的是指距离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眼睛看东西</a:t>
            </a:r>
            <a:br>
              <a:rPr lang="zh-CN" altLang="en-US"/>
            </a:br>
            <a:r>
              <a:rPr lang="zh-CN" altLang="en-US"/>
              <a:t>要有一点距离</a:t>
            </a:r>
            <a:br>
              <a:rPr lang="zh-CN" altLang="en-US"/>
            </a:br>
            <a:r>
              <a:rPr lang="zh-CN" altLang="en-US"/>
              <a:t>(二)明</a:t>
            </a:r>
            <a:br>
              <a:rPr lang="zh-CN" altLang="en-US"/>
            </a:br>
            <a:r>
              <a:rPr lang="zh-CN" altLang="en-US"/>
              <a:t>那个跟智慧没关系</a:t>
            </a:r>
            <a:br>
              <a:rPr lang="zh-CN" altLang="en-US"/>
            </a:br>
            <a:r>
              <a:rPr lang="zh-CN" altLang="en-US"/>
              <a:t>明是指光线</a:t>
            </a:r>
            <a:br>
              <a:rPr lang="zh-CN" altLang="en-US"/>
            </a:br>
            <a:r>
              <a:rPr lang="zh-CN" altLang="en-US"/>
              <a:t>要不然看报纸没光线</a:t>
            </a:r>
            <a:br>
              <a:rPr lang="zh-CN" altLang="en-US"/>
            </a:br>
            <a:r>
              <a:rPr lang="zh-CN" altLang="en-US"/>
              <a:t>你怎么看呢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明就是光线的意思</a:t>
            </a:r>
            <a:br>
              <a:rPr lang="zh-CN" altLang="en-US"/>
            </a:br>
            <a:r>
              <a:rPr lang="zh-CN" altLang="en-US"/>
              <a:t>第(三)根</a:t>
            </a:r>
            <a:br>
              <a:rPr lang="zh-CN" altLang="en-US"/>
            </a:br>
            <a:r>
              <a:rPr lang="zh-CN" altLang="en-US"/>
              <a:t>要眼根不坏</a:t>
            </a:r>
            <a:br>
              <a:rPr lang="zh-CN" altLang="en-US"/>
            </a:br>
            <a:r>
              <a:rPr lang="zh-CN" altLang="en-US"/>
              <a:t>第(四)境</a:t>
            </a:r>
            <a:br>
              <a:rPr lang="zh-CN" altLang="en-US"/>
            </a:br>
            <a:r>
              <a:rPr lang="zh-CN" altLang="en-US"/>
              <a:t>要有色境现前</a:t>
            </a:r>
            <a:br>
              <a:rPr lang="zh-CN" altLang="en-US"/>
            </a:br>
            <a:r>
              <a:rPr lang="zh-CN" altLang="en-US"/>
              <a:t>外境的意思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第(五)作意</a:t>
            </a:r>
            <a:br>
              <a:rPr lang="zh-CN" altLang="en-US"/>
            </a:br>
            <a:r>
              <a:rPr lang="zh-CN" altLang="en-US"/>
              <a:t>要用心</a:t>
            </a:r>
            <a:br>
              <a:rPr lang="zh-CN" altLang="en-US"/>
            </a:br>
            <a:r>
              <a:rPr lang="zh-CN" altLang="en-US"/>
              <a:t>就是作意</a:t>
            </a:r>
            <a:br>
              <a:rPr lang="zh-CN" altLang="en-US"/>
            </a:br>
            <a:r>
              <a:rPr lang="zh-CN" altLang="en-US"/>
              <a:t>(六) 要分别依</a:t>
            </a:r>
            <a:br>
              <a:rPr lang="zh-CN" altLang="en-US"/>
            </a:br>
            <a:r>
              <a:rPr lang="zh-CN" altLang="en-US"/>
              <a:t>就是依靠这个分别作意</a:t>
            </a:r>
            <a:br>
              <a:rPr lang="zh-CN" altLang="en-US"/>
            </a:br>
            <a:r>
              <a:rPr lang="zh-CN" altLang="en-US"/>
              <a:t>这第六意识</a:t>
            </a:r>
            <a:br>
              <a:rPr lang="zh-CN" altLang="en-US"/>
            </a:br>
            <a:r>
              <a:rPr lang="zh-CN" altLang="en-US"/>
              <a:t>第六意识叫做分别依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(七) 就是染净依</a:t>
            </a:r>
            <a:br>
              <a:rPr lang="zh-CN" altLang="en-US"/>
            </a:br>
            <a:r>
              <a:rPr lang="zh-CN" altLang="en-US"/>
              <a:t>行善或者是</a:t>
            </a:r>
            <a:br>
              <a:rPr lang="zh-CN" altLang="en-US"/>
            </a:br>
            <a:r>
              <a:rPr lang="zh-CN" altLang="en-US"/>
              <a:t>行作恶的一种执着</a:t>
            </a:r>
            <a:br>
              <a:rPr lang="zh-CN" altLang="en-US"/>
            </a:br>
            <a:r>
              <a:rPr lang="zh-CN" altLang="en-US"/>
              <a:t>那么</a:t>
            </a:r>
            <a:r>
              <a:rPr lang="en-US" altLang="zh-CN"/>
              <a:t> </a:t>
            </a:r>
            <a:r>
              <a:rPr lang="zh-CN" altLang="en-US"/>
              <a:t>我</a:t>
            </a:r>
            <a:r>
              <a:rPr lang="en-US" altLang="zh-CN"/>
              <a:t> </a:t>
            </a:r>
            <a:r>
              <a:rPr lang="zh-CN" altLang="en-US"/>
              <a:t>法二执</a:t>
            </a:r>
            <a:br>
              <a:rPr lang="zh-CN" altLang="en-US"/>
            </a:br>
            <a:r>
              <a:rPr lang="zh-CN" altLang="en-US"/>
              <a:t>染净依就是指第七意识</a:t>
            </a:r>
            <a:br>
              <a:rPr lang="zh-CN" altLang="en-US"/>
            </a:br>
            <a:r>
              <a:rPr lang="zh-CN" altLang="en-US"/>
              <a:t>第(八) 就是根本依</a:t>
            </a:r>
            <a:br>
              <a:rPr lang="zh-CN" altLang="en-US"/>
            </a:br>
            <a:r>
              <a:rPr lang="zh-CN" altLang="en-US"/>
              <a:t>就是指第八意识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第(九) 就是种子缘</a:t>
            </a:r>
            <a:br>
              <a:rPr lang="zh-CN" altLang="en-US"/>
            </a:br>
            <a:r>
              <a:rPr lang="zh-CN" altLang="en-US"/>
              <a:t>种子缘最重要的在强调什么</a:t>
            </a:r>
            <a:br>
              <a:rPr lang="zh-CN" altLang="en-US"/>
            </a:br>
            <a:r>
              <a:rPr lang="zh-CN" altLang="en-US"/>
              <a:t>就是强调习气</a:t>
            </a:r>
            <a:br>
              <a:rPr lang="zh-CN" altLang="en-US"/>
            </a:br>
            <a:r>
              <a:rPr lang="zh-CN" altLang="en-US"/>
              <a:t>因为种子</a:t>
            </a:r>
            <a:br>
              <a:rPr lang="zh-CN" altLang="en-US"/>
            </a:br>
            <a:r>
              <a:rPr lang="zh-CN" altLang="en-US"/>
              <a:t>所以在座诸位</a:t>
            </a:r>
            <a:br>
              <a:rPr lang="zh-CN" altLang="en-US"/>
            </a:br>
            <a:r>
              <a:rPr lang="zh-CN" altLang="en-US"/>
              <a:t>如果我们</a:t>
            </a:r>
            <a:br>
              <a:rPr lang="zh-CN" altLang="en-US"/>
            </a:br>
            <a:r>
              <a:rPr lang="zh-CN" altLang="en-US"/>
              <a:t>当我们在一个陌生的场合的时候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突然</a:t>
            </a:r>
            <a:r>
              <a:rPr lang="en-US" altLang="zh-CN"/>
              <a:t> </a:t>
            </a:r>
            <a:r>
              <a:rPr lang="zh-CN" altLang="en-US"/>
              <a:t>大家见面</a:t>
            </a:r>
            <a:br>
              <a:rPr lang="zh-CN" altLang="en-US"/>
            </a:br>
            <a:r>
              <a:rPr lang="zh-CN" altLang="en-US"/>
              <a:t>嗯</a:t>
            </a:r>
            <a:r>
              <a:rPr lang="en-US" altLang="zh-CN"/>
              <a:t> </a:t>
            </a:r>
            <a:r>
              <a:rPr lang="zh-CN" altLang="en-US"/>
              <a:t>这个人好像</a:t>
            </a:r>
            <a:br>
              <a:rPr lang="zh-CN" altLang="en-US"/>
            </a:br>
            <a:r>
              <a:rPr lang="zh-CN" altLang="en-US"/>
              <a:t>我跟他很熟</a:t>
            </a:r>
            <a:br>
              <a:rPr lang="zh-CN" altLang="en-US"/>
            </a:br>
            <a:r>
              <a:rPr lang="zh-CN" altLang="en-US"/>
              <a:t>好像在哪里见过</a:t>
            </a:r>
            <a:br>
              <a:rPr lang="zh-CN" altLang="en-US"/>
            </a:br>
            <a:r>
              <a:rPr lang="zh-CN" altLang="en-US"/>
              <a:t>其实是没见过</a:t>
            </a:r>
            <a:br>
              <a:rPr lang="zh-CN" altLang="en-US"/>
            </a:br>
            <a:r>
              <a:rPr lang="zh-CN" altLang="en-US"/>
              <a:t>因为那个前世的</a:t>
            </a:r>
            <a:br>
              <a:rPr lang="zh-CN" altLang="en-US"/>
            </a:br>
            <a:r>
              <a:rPr lang="zh-CN" altLang="en-US"/>
              <a:t>因缘</a:t>
            </a:r>
            <a:r>
              <a:rPr lang="en-US" altLang="zh-CN"/>
              <a:t> </a:t>
            </a:r>
            <a:r>
              <a:rPr lang="zh-CN" altLang="en-US"/>
              <a:t>种子</a:t>
            </a:r>
            <a:r>
              <a:rPr lang="en-US" altLang="zh-CN"/>
              <a:t> </a:t>
            </a:r>
            <a:r>
              <a:rPr lang="zh-CN" altLang="en-US"/>
              <a:t>习气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若依九缘来看</a:t>
            </a:r>
            <a:br>
              <a:rPr lang="zh-CN" altLang="en-US"/>
            </a:br>
            <a:r>
              <a:rPr lang="zh-CN" altLang="en-US"/>
              <a:t>则此处的第一缘</a:t>
            </a:r>
            <a:br>
              <a:rPr lang="zh-CN" altLang="en-US"/>
            </a:br>
            <a:r>
              <a:rPr lang="zh-CN" altLang="en-US"/>
              <a:t>“自心现摄受不觉”</a:t>
            </a:r>
            <a:br>
              <a:rPr lang="zh-CN" altLang="en-US"/>
            </a:br>
            <a:r>
              <a:rPr lang="zh-CN" altLang="en-US"/>
              <a:t>为根缘</a:t>
            </a:r>
            <a:br>
              <a:rPr lang="zh-CN" altLang="en-US"/>
            </a:br>
            <a:r>
              <a:rPr lang="zh-CN" altLang="en-US"/>
              <a:t>第二缘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“无始虚伪过色习气”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为境缘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第三缘</a:t>
            </a:r>
            <a:r>
              <a:rPr lang="en-US" altLang="zh-CN"/>
              <a:t> </a:t>
            </a:r>
            <a:br>
              <a:rPr lang="zh-CN" altLang="en-US"/>
            </a:br>
            <a:r>
              <a:rPr lang="zh-CN" altLang="en-US"/>
              <a:t>“计著识性自性”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为种子缘</a:t>
            </a:r>
            <a:br>
              <a:rPr lang="zh-CN" altLang="en-US"/>
            </a:br>
            <a:r>
              <a:rPr lang="zh-CN" altLang="en-US"/>
              <a:t>第四缘</a:t>
            </a:r>
            <a:br>
              <a:rPr lang="zh-CN" altLang="en-US"/>
            </a:br>
            <a:r>
              <a:rPr lang="zh-CN" altLang="en-US"/>
              <a:t>“欲见种种色相”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为作意缘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四缘</a:t>
            </a:r>
            <a:r>
              <a:rPr lang="en-US" altLang="zh-CN"/>
              <a:t> </a:t>
            </a:r>
            <a:r>
              <a:rPr lang="zh-CN" altLang="en-US"/>
              <a:t>九缘</a:t>
            </a:r>
            <a:br>
              <a:rPr lang="zh-CN" altLang="en-US"/>
            </a:br>
            <a:r>
              <a:rPr lang="zh-CN" altLang="en-US"/>
              <a:t>只是开合而已</a:t>
            </a:r>
            <a:br>
              <a:rPr lang="zh-CN" altLang="en-US"/>
            </a:br>
            <a:r>
              <a:rPr lang="zh-CN" altLang="en-US"/>
              <a:t>再者</a:t>
            </a:r>
            <a:br>
              <a:rPr lang="zh-CN" altLang="en-US"/>
            </a:br>
            <a:r>
              <a:rPr lang="zh-CN" altLang="en-US"/>
              <a:t>此经中佛</a:t>
            </a:r>
            <a:br>
              <a:rPr lang="zh-CN" altLang="en-US"/>
            </a:br>
            <a:r>
              <a:rPr lang="zh-CN" altLang="en-US"/>
              <a:t>所说的四缘</a:t>
            </a:r>
            <a:br>
              <a:rPr lang="zh-CN" altLang="en-US"/>
            </a:br>
            <a:r>
              <a:rPr lang="zh-CN" altLang="en-US"/>
              <a:t>与《唯识学》上</a:t>
            </a:r>
            <a:br>
              <a:rPr lang="zh-CN" altLang="en-US"/>
            </a:br>
            <a:r>
              <a:rPr lang="zh-CN" altLang="en-US"/>
              <a:t>所说诸缘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最大的不同</a:t>
            </a:r>
            <a:br>
              <a:rPr lang="zh-CN" altLang="en-US"/>
            </a:br>
            <a:r>
              <a:rPr lang="zh-CN" altLang="en-US"/>
              <a:t>就在于</a:t>
            </a:r>
            <a:br>
              <a:rPr lang="zh-CN" altLang="en-US"/>
            </a:br>
            <a:r>
              <a:rPr lang="zh-CN" altLang="en-US"/>
              <a:t>本经之四缘</a:t>
            </a:r>
            <a:br>
              <a:rPr lang="zh-CN" altLang="en-US"/>
            </a:br>
            <a:r>
              <a:rPr lang="zh-CN" altLang="en-US"/>
              <a:t>都是依</a:t>
            </a:r>
            <a:br>
              <a:rPr lang="zh-CN" altLang="en-US"/>
            </a:br>
            <a:r>
              <a:rPr lang="zh-CN" altLang="en-US"/>
              <a:t>唯心而说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注意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都是依</a:t>
            </a:r>
            <a:br>
              <a:rPr lang="zh-CN" altLang="en-US"/>
            </a:br>
            <a:r>
              <a:rPr lang="zh-CN" altLang="en-US"/>
              <a:t>唯心而说的</a:t>
            </a:r>
            <a:br>
              <a:rPr lang="zh-CN" altLang="en-US"/>
            </a:br>
            <a:r>
              <a:rPr lang="zh-CN" altLang="en-US"/>
              <a:t>没有外境</a:t>
            </a:r>
            <a:br>
              <a:rPr lang="zh-CN" altLang="en-US"/>
            </a:br>
            <a:r>
              <a:rPr lang="zh-CN" altLang="en-US"/>
              <a:t>为什么</a:t>
            </a:r>
            <a:br>
              <a:rPr lang="zh-CN" altLang="en-US"/>
            </a:br>
            <a:r>
              <a:rPr lang="zh-CN" altLang="en-US"/>
              <a:t>依唯心而说</a:t>
            </a:r>
            <a:br>
              <a:rPr lang="zh-CN" altLang="en-US"/>
            </a:br>
            <a:r>
              <a:rPr lang="zh-CN" altLang="en-US"/>
              <a:t>完全跟外境无关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二乘人</a:t>
            </a:r>
            <a:r>
              <a:rPr lang="en-US" altLang="zh-CN"/>
              <a:t> </a:t>
            </a:r>
            <a:r>
              <a:rPr lang="zh-CN" altLang="en-US"/>
              <a:t>讲有境</a:t>
            </a:r>
            <a:br>
              <a:rPr lang="zh-CN" altLang="en-US"/>
            </a:br>
            <a:r>
              <a:rPr lang="zh-CN" altLang="en-US"/>
              <a:t>这里所说的境</a:t>
            </a:r>
            <a:br>
              <a:rPr lang="zh-CN" altLang="en-US"/>
            </a:br>
            <a:r>
              <a:rPr lang="zh-CN" altLang="en-US"/>
              <a:t>都是一种业报</a:t>
            </a:r>
            <a:br>
              <a:rPr lang="zh-CN" altLang="en-US"/>
            </a:br>
            <a:r>
              <a:rPr lang="zh-CN" altLang="en-US"/>
              <a:t>一种识的</a:t>
            </a:r>
            <a:br>
              <a:rPr lang="zh-CN" altLang="en-US"/>
            </a:br>
            <a:r>
              <a:rPr lang="zh-CN" altLang="en-US"/>
              <a:t>一种显露而已</a:t>
            </a:r>
            <a:br>
              <a:rPr lang="zh-CN" altLang="en-US"/>
            </a:br>
            <a:r>
              <a:rPr lang="zh-CN" altLang="en-US"/>
              <a:t>都是依唯心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唯心的重点在讲什么</a:t>
            </a:r>
            <a:br>
              <a:rPr lang="zh-CN" altLang="en-US"/>
            </a:br>
            <a:r>
              <a:rPr lang="zh-CN" altLang="en-US"/>
              <a:t>就是遮无外境</a:t>
            </a:r>
            <a:br>
              <a:rPr lang="zh-CN" altLang="en-US"/>
            </a:br>
            <a:r>
              <a:rPr lang="zh-CN" altLang="en-US"/>
              <a:t>完全没有外境</a:t>
            </a:r>
            <a:br>
              <a:rPr lang="zh-CN" altLang="en-US"/>
            </a:br>
            <a:r>
              <a:rPr lang="zh-CN" altLang="en-US"/>
              <a:t>都不是单纯的名词</a:t>
            </a:r>
            <a:br>
              <a:rPr lang="zh-CN" altLang="en-US"/>
            </a:br>
            <a:r>
              <a:rPr lang="zh-CN" altLang="en-US"/>
              <a:t>如“根缘”</a:t>
            </a:r>
            <a:r>
              <a:rPr lang="en-US" altLang="zh-CN"/>
              <a:t> </a:t>
            </a:r>
            <a:r>
              <a:rPr lang="zh-CN" altLang="en-US"/>
              <a:t>“境缘”等</a:t>
            </a:r>
            <a:br>
              <a:rPr lang="zh-CN" altLang="en-US"/>
            </a:br>
            <a:r>
              <a:rPr lang="zh-CN" altLang="en-US"/>
              <a:t>而皆是依</a:t>
            </a:r>
            <a:br>
              <a:rPr lang="zh-CN" altLang="en-US"/>
            </a:br>
            <a:r>
              <a:rPr lang="zh-CN" altLang="en-US"/>
              <a:t>唯心而立名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如“自心现……”</a:t>
            </a:r>
            <a:br>
              <a:rPr lang="zh-CN" altLang="en-US"/>
            </a:br>
            <a:r>
              <a:rPr lang="zh-CN" altLang="en-US"/>
              <a:t>完全都是心</a:t>
            </a:r>
            <a:br>
              <a:rPr lang="zh-CN" altLang="en-US"/>
            </a:br>
            <a:r>
              <a:rPr lang="zh-CN" altLang="en-US"/>
              <a:t>这个</a:t>
            </a:r>
            <a:br>
              <a:rPr lang="zh-CN" altLang="en-US"/>
            </a:br>
            <a:r>
              <a:rPr lang="zh-CN" altLang="en-US"/>
              <a:t>所以楞伽经</a:t>
            </a:r>
            <a:br>
              <a:rPr lang="zh-CN" altLang="en-US"/>
            </a:br>
            <a:r>
              <a:rPr lang="zh-CN" altLang="en-US"/>
              <a:t>是究竟的</a:t>
            </a:r>
            <a:br>
              <a:rPr lang="zh-CN" altLang="en-US"/>
            </a:br>
            <a:r>
              <a:rPr lang="zh-CN" altLang="en-US"/>
              <a:t>圆顿大教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zh-CN" altLang="en-US"/>
              <a:t>就是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若人欲了知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三世一切佛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应观法界性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一切唯心造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在楞伽经这个注解</a:t>
            </a:r>
            <a:br>
              <a:rPr lang="zh-CN" altLang="en-US"/>
            </a:br>
            <a:r>
              <a:rPr lang="zh-CN" altLang="en-US"/>
              <a:t>是最清楚不过的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“无始虚伪</a:t>
            </a:r>
            <a:br>
              <a:rPr lang="zh-CN" altLang="en-US"/>
            </a:br>
            <a:r>
              <a:rPr lang="zh-CN" altLang="en-US"/>
              <a:t>习气”等</a:t>
            </a:r>
            <a:br>
              <a:rPr lang="zh-CN" altLang="en-US"/>
            </a:br>
            <a:r>
              <a:rPr lang="zh-CN" altLang="en-US"/>
              <a:t>这是本经之特色</a:t>
            </a:r>
            <a:br>
              <a:rPr lang="zh-CN" altLang="en-US"/>
            </a:br>
            <a:r>
              <a:rPr lang="zh-CN" altLang="en-US"/>
              <a:t>如是则明了显示</a:t>
            </a:r>
            <a:br>
              <a:rPr lang="zh-CN" altLang="en-US"/>
            </a:br>
            <a:r>
              <a:rPr lang="zh-CN" altLang="en-US"/>
              <a:t>其实一切缘</a:t>
            </a:r>
            <a:br>
              <a:rPr lang="zh-CN" altLang="en-US"/>
            </a:br>
            <a:r>
              <a:rPr lang="zh-CN" altLang="en-US"/>
              <a:t>也都是唯心所现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如是则一切</a:t>
            </a:r>
            <a:br>
              <a:rPr lang="zh-CN" altLang="en-US"/>
            </a:br>
            <a:r>
              <a:rPr lang="zh-CN" altLang="en-US"/>
              <a:t>根</a:t>
            </a:r>
            <a:r>
              <a:rPr lang="en-US" altLang="zh-CN"/>
              <a:t> </a:t>
            </a:r>
            <a:r>
              <a:rPr lang="zh-CN" altLang="en-US"/>
              <a:t>境</a:t>
            </a:r>
            <a:r>
              <a:rPr lang="en-US" altLang="zh-CN"/>
              <a:t> </a:t>
            </a:r>
            <a:r>
              <a:rPr lang="zh-CN" altLang="en-US"/>
              <a:t>识等</a:t>
            </a:r>
            <a:br>
              <a:rPr lang="zh-CN" altLang="en-US"/>
            </a:br>
            <a:r>
              <a:rPr lang="zh-CN" altLang="en-US"/>
              <a:t>皆达唯心妙旨</a:t>
            </a:r>
            <a:r>
              <a:rPr lang="en-US" altLang="zh-CN"/>
              <a:t> </a:t>
            </a:r>
            <a:br>
              <a:rPr lang="en-US" altLang="zh-CN"/>
            </a:br>
            <a:r>
              <a:rPr lang="en-US" altLang="zh-CN"/>
              <a:t>诸位 那么</a:t>
            </a:r>
            <a:br>
              <a:rPr lang="en-US" altLang="zh-CN"/>
            </a:br>
            <a:r>
              <a:rPr lang="en-US" altLang="zh-CN"/>
              <a:t>皆达唯心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那么</a:t>
            </a:r>
            <a:br>
              <a:rPr lang="en-US" altLang="zh-CN"/>
            </a:br>
            <a:r>
              <a:rPr lang="en-US" altLang="zh-CN"/>
              <a:t>我们为什么</a:t>
            </a:r>
            <a:br>
              <a:rPr lang="en-US" altLang="zh-CN"/>
            </a:br>
            <a:r>
              <a:rPr lang="en-US" altLang="zh-CN"/>
              <a:t>没有办法不吃饭</a:t>
            </a:r>
            <a:br>
              <a:rPr lang="en-US" altLang="zh-CN"/>
            </a:br>
            <a:r>
              <a:rPr lang="en-US" altLang="zh-CN"/>
              <a:t>既然是唯心</a:t>
            </a:r>
            <a:br>
              <a:rPr lang="en-US" altLang="zh-CN"/>
            </a:br>
            <a:r>
              <a:rPr lang="en-US" altLang="zh-CN"/>
              <a:t>没有办法不吃饭</a:t>
            </a:r>
            <a:br>
              <a:rPr lang="en-US" altLang="zh-CN"/>
            </a:br>
            <a:r>
              <a:rPr lang="en-US" altLang="zh-CN"/>
              <a:t>那么为什么我们</a:t>
            </a:r>
            <a:br>
              <a:rPr lang="en-US" altLang="zh-CN"/>
            </a:br>
            <a:r>
              <a:rPr lang="en-US" altLang="zh-CN"/>
              <a:t>在空气好的地方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身心 比较怡然  </a:t>
            </a:r>
            <a:br>
              <a:rPr lang="en-US" altLang="zh-CN"/>
            </a:br>
            <a:r>
              <a:rPr lang="en-US" altLang="zh-CN"/>
              <a:t>这答案很简单</a:t>
            </a:r>
            <a:br>
              <a:rPr lang="en-US" altLang="zh-CN"/>
            </a:br>
            <a:r>
              <a:rPr lang="en-US" altLang="zh-CN"/>
              <a:t>因为你是业报身</a:t>
            </a:r>
            <a:br>
              <a:rPr lang="en-US" altLang="zh-CN"/>
            </a:br>
            <a:r>
              <a:rPr lang="en-US" altLang="zh-CN"/>
              <a:t>我们不是三昧的</a:t>
            </a:r>
            <a:br>
              <a:rPr lang="en-US" altLang="zh-CN"/>
            </a:br>
            <a:r>
              <a:rPr lang="en-US" altLang="zh-CN"/>
              <a:t>金刚不坏的佛身</a:t>
            </a:r>
            <a:br>
              <a:rPr lang="en-US" altLang="zh-CN"/>
            </a:br>
            <a:r>
              <a:rPr lang="en-US" altLang="zh-CN"/>
              <a:t>我们现在是业报身</a:t>
            </a:r>
            <a:br>
              <a:rPr lang="en-US" altLang="zh-CN"/>
            </a:br>
            <a:r>
              <a:rPr lang="en-US" altLang="zh-CN"/>
              <a:t>要睡觉 要吃饭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有基本的欲望</a:t>
            </a:r>
            <a:br>
              <a:rPr lang="en-US" altLang="zh-CN"/>
            </a:br>
            <a:r>
              <a:rPr lang="en-US" altLang="zh-CN"/>
              <a:t>如果我们今天</a:t>
            </a:r>
            <a:br>
              <a:rPr lang="en-US" altLang="zh-CN"/>
            </a:br>
            <a:r>
              <a:rPr lang="en-US" altLang="zh-CN"/>
              <a:t>是自觉圣智的</a:t>
            </a:r>
            <a:br>
              <a:rPr lang="en-US" altLang="zh-CN"/>
            </a:br>
            <a:r>
              <a:rPr lang="en-US" altLang="zh-CN"/>
              <a:t>有佛的定力</a:t>
            </a:r>
            <a:br>
              <a:rPr lang="en-US" altLang="zh-CN"/>
            </a:br>
            <a:r>
              <a:rPr lang="en-US" altLang="zh-CN"/>
              <a:t>入定 那就不需</a:t>
            </a:r>
            <a:br>
              <a:rPr lang="en-US" altLang="zh-CN"/>
            </a:br>
            <a:r>
              <a:rPr lang="en-US" altLang="zh-CN"/>
              <a:t>几乎归零了</a:t>
            </a:r>
            <a:br>
              <a:rPr lang="en-US" altLang="zh-CN"/>
            </a:br>
            <a:r>
              <a:rPr lang="en-US" altLang="zh-CN"/>
              <a:t>佛陀用最少最少的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当然 他是示现</a:t>
            </a:r>
            <a:br>
              <a:rPr lang="en-US" altLang="zh-CN"/>
            </a:br>
            <a:r>
              <a:rPr lang="en-US" altLang="zh-CN"/>
              <a:t>给我们看的</a:t>
            </a:r>
            <a:br>
              <a:rPr lang="en-US" altLang="zh-CN"/>
            </a:br>
            <a:r>
              <a:rPr lang="en-US" altLang="zh-CN"/>
              <a:t>所以为什么</a:t>
            </a:r>
            <a:br>
              <a:rPr lang="en-US" altLang="zh-CN"/>
            </a:br>
            <a:r>
              <a:rPr lang="en-US" altLang="zh-CN"/>
              <a:t>在座诸位</a:t>
            </a:r>
            <a:br>
              <a:rPr lang="en-US" altLang="zh-CN"/>
            </a:br>
            <a:r>
              <a:rPr lang="en-US" altLang="zh-CN"/>
              <a:t>为什么在经典里面记载</a:t>
            </a:r>
            <a:br>
              <a:rPr lang="en-US" altLang="zh-CN"/>
            </a:br>
            <a:r>
              <a:rPr lang="en-US" altLang="zh-CN"/>
              <a:t>阿罗汉 他一入定</a:t>
            </a:r>
            <a:br>
              <a:rPr lang="en-US" altLang="zh-CN"/>
            </a:br>
            <a:r>
              <a:rPr lang="en-US" altLang="zh-CN"/>
              <a:t>他就是几天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在中国 祖师也有</a:t>
            </a:r>
            <a:br>
              <a:rPr lang="en-US" altLang="zh-CN"/>
            </a:br>
            <a:r>
              <a:rPr lang="en-US" altLang="zh-CN"/>
              <a:t>他一坐着</a:t>
            </a:r>
            <a:br>
              <a:rPr lang="en-US" altLang="zh-CN"/>
            </a:br>
            <a:r>
              <a:rPr lang="en-US" altLang="zh-CN"/>
              <a:t>就非常久的时间</a:t>
            </a:r>
            <a:br>
              <a:rPr lang="en-US" altLang="zh-CN"/>
            </a:br>
            <a:r>
              <a:rPr lang="en-US" altLang="zh-CN"/>
              <a:t>不需要起座的</a:t>
            </a:r>
            <a:br>
              <a:rPr lang="en-US" altLang="zh-CN"/>
            </a:br>
            <a:r>
              <a:rPr lang="en-US" altLang="zh-CN"/>
              <a:t>定在那个地方</a:t>
            </a:r>
            <a:br>
              <a:rPr lang="en-US" altLang="zh-CN"/>
            </a:br>
            <a:r>
              <a:rPr lang="en-US" altLang="zh-CN"/>
              <a:t>不需要饮食</a:t>
            </a:r>
            <a:br>
              <a:rPr lang="en-US" altLang="zh-CN"/>
            </a:br>
            <a:r>
              <a:rPr lang="en-US" altLang="zh-CN"/>
              <a:t>也不需要睡眠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这弥勒菩萨</a:t>
            </a:r>
            <a:br>
              <a:rPr lang="en-US" altLang="zh-CN"/>
            </a:br>
            <a:r>
              <a:rPr lang="en-US" altLang="zh-CN"/>
              <a:t>修的就是</a:t>
            </a:r>
            <a:br>
              <a:rPr lang="en-US" altLang="zh-CN"/>
            </a:br>
            <a:r>
              <a:rPr lang="en-US" altLang="zh-CN"/>
              <a:t>唯心识定</a:t>
            </a:r>
            <a:br>
              <a:rPr lang="en-US" altLang="zh-CN"/>
            </a:br>
            <a:r>
              <a:rPr lang="en-US" altLang="zh-CN"/>
              <a:t>那个饮食跟睡眠</a:t>
            </a:r>
            <a:br>
              <a:rPr lang="en-US" altLang="zh-CN"/>
            </a:br>
            <a:r>
              <a:rPr lang="en-US" altLang="zh-CN"/>
              <a:t>是一种业力</a:t>
            </a:r>
            <a:br>
              <a:rPr lang="en-US" altLang="zh-CN"/>
            </a:br>
            <a:r>
              <a:rPr lang="en-US" altLang="zh-CN"/>
              <a:t>也是一种习气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业力一种习气</a:t>
            </a:r>
            <a:br>
              <a:rPr lang="en-US" altLang="zh-CN"/>
            </a:br>
            <a:r>
              <a:rPr lang="en-US" altLang="zh-CN"/>
              <a:t>因此 </a:t>
            </a:r>
            <a:br>
              <a:rPr lang="en-US" altLang="zh-CN"/>
            </a:br>
            <a:r>
              <a:rPr lang="en-US" altLang="zh-CN"/>
              <a:t>我们在饮食上</a:t>
            </a:r>
            <a:br>
              <a:rPr lang="en-US" altLang="zh-CN"/>
            </a:br>
            <a:r>
              <a:rPr lang="en-US" altLang="zh-CN"/>
              <a:t>要控制一下</a:t>
            </a:r>
            <a:br>
              <a:rPr lang="en-US" altLang="zh-CN"/>
            </a:br>
            <a:r>
              <a:rPr lang="en-US" altLang="zh-CN"/>
              <a:t>或者是在睡眠上</a:t>
            </a:r>
            <a:br>
              <a:rPr lang="en-US" altLang="zh-CN"/>
            </a:br>
            <a:r>
              <a:rPr lang="en-US" altLang="zh-CN"/>
              <a:t>还是要减少一下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许多修禅的人</a:t>
            </a:r>
            <a:br>
              <a:rPr lang="en-US" altLang="zh-CN"/>
            </a:br>
            <a:r>
              <a:rPr lang="en-US" altLang="zh-CN"/>
              <a:t>他这个规定</a:t>
            </a:r>
            <a:br>
              <a:rPr lang="en-US" altLang="zh-CN"/>
            </a:br>
            <a:r>
              <a:rPr lang="en-US" altLang="zh-CN"/>
              <a:t>是非常严格的</a:t>
            </a:r>
            <a:br>
              <a:rPr lang="en-US" altLang="zh-CN"/>
            </a:br>
            <a:r>
              <a:rPr lang="en-US" altLang="zh-CN"/>
              <a:t>他几点睡觉</a:t>
            </a:r>
            <a:br>
              <a:rPr lang="en-US" altLang="zh-CN"/>
            </a:br>
            <a:r>
              <a:rPr lang="en-US" altLang="zh-CN"/>
              <a:t>你几点香板</a:t>
            </a:r>
            <a:br>
              <a:rPr lang="en-US" altLang="zh-CN"/>
            </a:br>
            <a:r>
              <a:rPr lang="en-US" altLang="zh-CN"/>
              <a:t>你不起来</a:t>
            </a:r>
            <a:br>
              <a:rPr lang="en-US" altLang="zh-CN"/>
            </a:br>
            <a:r>
              <a:rPr lang="en-US" altLang="zh-CN"/>
              <a:t>就打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也就是一定</a:t>
            </a:r>
            <a:br>
              <a:rPr lang="en-US" altLang="zh-CN"/>
            </a:br>
            <a:r>
              <a:rPr lang="en-US" altLang="zh-CN"/>
              <a:t>要把你睡眠</a:t>
            </a:r>
            <a:br>
              <a:rPr lang="en-US" altLang="zh-CN"/>
            </a:br>
            <a:r>
              <a:rPr lang="en-US" altLang="zh-CN"/>
              <a:t>克制住</a:t>
            </a:r>
            <a:br>
              <a:rPr lang="en-US" altLang="zh-CN"/>
            </a:br>
            <a:r>
              <a:rPr lang="en-US" altLang="zh-CN"/>
              <a:t>诸位</a:t>
            </a:r>
            <a:br>
              <a:rPr lang="en-US" altLang="zh-CN"/>
            </a:br>
            <a:r>
              <a:rPr lang="en-US" altLang="zh-CN"/>
              <a:t>什么是睡眠</a:t>
            </a:r>
            <a:br>
              <a:rPr lang="en-US" altLang="zh-CN"/>
            </a:br>
            <a:r>
              <a:rPr lang="en-US" altLang="zh-CN"/>
              <a:t>沉重的无明</a:t>
            </a:r>
            <a:br>
              <a:rPr lang="en-US" altLang="zh-CN"/>
            </a:br>
            <a:r>
              <a:rPr lang="en-US" altLang="zh-CN"/>
              <a:t>睡得像死人一样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沉重的无明</a:t>
            </a:r>
            <a:br>
              <a:rPr lang="en-US" altLang="zh-CN"/>
            </a:br>
            <a:r>
              <a:rPr lang="en-US" altLang="zh-CN"/>
              <a:t>我们不是要破除无明吗</a:t>
            </a:r>
            <a:br>
              <a:rPr lang="en-US" altLang="zh-CN"/>
            </a:br>
            <a:r>
              <a:rPr lang="en-US" altLang="zh-CN"/>
              <a:t>破除无明</a:t>
            </a:r>
            <a:br>
              <a:rPr lang="en-US" altLang="zh-CN"/>
            </a:br>
            <a:r>
              <a:rPr lang="en-US" altLang="zh-CN"/>
              <a:t>就须先破除这个睡眠</a:t>
            </a:r>
            <a:br>
              <a:rPr lang="en-US" altLang="zh-CN"/>
            </a:br>
            <a:r>
              <a:rPr lang="en-US" altLang="zh-CN"/>
              <a:t>但是 </a:t>
            </a:r>
            <a:br>
              <a:rPr lang="en-US" altLang="zh-CN"/>
            </a:br>
            <a:r>
              <a:rPr lang="en-US" altLang="zh-CN"/>
              <a:t>你今天你不睡</a:t>
            </a:r>
            <a:br>
              <a:rPr lang="en-US" altLang="zh-CN"/>
            </a:br>
            <a:r>
              <a:rPr lang="en-US" altLang="zh-CN"/>
              <a:t>会死人的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脑神经会衰弱的</a:t>
            </a:r>
            <a:br>
              <a:rPr lang="en-US" altLang="zh-CN"/>
            </a:br>
            <a:r>
              <a:rPr lang="en-US" altLang="zh-CN"/>
              <a:t>所有的</a:t>
            </a:r>
            <a:br>
              <a:rPr lang="en-US" altLang="zh-CN"/>
            </a:br>
            <a:r>
              <a:rPr lang="en-US" altLang="zh-CN"/>
              <a:t>免疫系统</a:t>
            </a:r>
            <a:br>
              <a:rPr lang="en-US" altLang="zh-CN"/>
            </a:br>
            <a:r>
              <a:rPr lang="en-US" altLang="zh-CN"/>
              <a:t>都从晚上</a:t>
            </a:r>
            <a:br>
              <a:rPr lang="en-US" altLang="zh-CN"/>
            </a:br>
            <a:r>
              <a:rPr lang="en-US" altLang="zh-CN"/>
              <a:t>那个睡眠当中</a:t>
            </a:r>
            <a:br>
              <a:rPr lang="en-US" altLang="zh-CN"/>
            </a:br>
            <a:r>
              <a:rPr lang="en-US" altLang="zh-CN"/>
              <a:t>慢慢地去培养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简单讲</a:t>
            </a:r>
            <a:br>
              <a:rPr lang="en-US" altLang="zh-CN"/>
            </a:br>
            <a:r>
              <a:rPr lang="en-US" altLang="zh-CN"/>
              <a:t>如果一个人</a:t>
            </a:r>
            <a:br>
              <a:rPr lang="en-US" altLang="zh-CN"/>
            </a:br>
            <a:r>
              <a:rPr lang="en-US" altLang="zh-CN"/>
              <a:t>开始脑神经衰弱</a:t>
            </a:r>
            <a:br>
              <a:rPr lang="en-US" altLang="zh-CN"/>
            </a:br>
            <a:r>
              <a:rPr lang="en-US" altLang="zh-CN"/>
              <a:t>睡不着觉</a:t>
            </a:r>
            <a:br>
              <a:rPr lang="en-US" altLang="zh-CN"/>
            </a:br>
            <a:r>
              <a:rPr lang="en-US" altLang="zh-CN"/>
              <a:t>就是这个人的</a:t>
            </a:r>
            <a:br>
              <a:rPr lang="en-US" altLang="zh-CN"/>
            </a:br>
            <a:r>
              <a:rPr lang="en-US" altLang="zh-CN"/>
              <a:t>体质受到破坏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晚上睡不着觉</a:t>
            </a:r>
            <a:br>
              <a:rPr lang="en-US" altLang="zh-CN"/>
            </a:br>
            <a:r>
              <a:rPr lang="en-US" altLang="zh-CN"/>
              <a:t>简单讲就是</a:t>
            </a:r>
            <a:br>
              <a:rPr lang="en-US" altLang="zh-CN"/>
            </a:br>
            <a:r>
              <a:rPr lang="en-US" altLang="zh-CN"/>
              <a:t>你制造不出</a:t>
            </a:r>
            <a:br>
              <a:rPr lang="en-US" altLang="zh-CN"/>
            </a:br>
            <a:r>
              <a:rPr lang="en-US" altLang="zh-CN"/>
              <a:t>一种免疫系统</a:t>
            </a:r>
            <a:br>
              <a:rPr lang="en-US" altLang="zh-CN"/>
            </a:br>
            <a:r>
              <a:rPr lang="en-US" altLang="zh-CN"/>
              <a:t>你制造不出来</a:t>
            </a:r>
            <a:br>
              <a:rPr lang="en-US" altLang="zh-CN"/>
            </a:br>
            <a:r>
              <a:rPr lang="en-US" altLang="zh-CN"/>
              <a:t>尤其脊髓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我们的脊椎</a:t>
            </a:r>
            <a:br>
              <a:rPr lang="en-US" altLang="zh-CN"/>
            </a:br>
            <a:r>
              <a:rPr lang="en-US" altLang="zh-CN"/>
              <a:t>我们的脊椎</a:t>
            </a:r>
            <a:br>
              <a:rPr lang="en-US" altLang="zh-CN"/>
            </a:br>
            <a:r>
              <a:rPr lang="en-US" altLang="zh-CN"/>
              <a:t>会制造一些需要的</a:t>
            </a:r>
            <a:br>
              <a:rPr lang="en-US" altLang="zh-CN"/>
            </a:br>
            <a:r>
              <a:rPr lang="en-US" altLang="zh-CN"/>
              <a:t>免疫系统的东西</a:t>
            </a:r>
            <a:br>
              <a:rPr lang="en-US" altLang="zh-CN"/>
            </a:br>
            <a:r>
              <a:rPr lang="en-US" altLang="zh-CN"/>
              <a:t>可是如果说</a:t>
            </a:r>
            <a:br>
              <a:rPr lang="en-US" altLang="zh-CN"/>
            </a:br>
            <a:r>
              <a:rPr lang="en-US" altLang="zh-CN"/>
              <a:t>你晚上睡不着</a:t>
            </a:r>
            <a:br>
              <a:rPr lang="en-US" altLang="zh-CN"/>
            </a:br>
            <a:r>
              <a:rPr lang="en-US" altLang="zh-CN"/>
              <a:t>就表示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第一，你有年岁了</a:t>
            </a:r>
            <a:br>
              <a:rPr lang="en-US" altLang="zh-CN"/>
            </a:br>
            <a:r>
              <a:rPr lang="en-US" altLang="zh-CN"/>
              <a:t>新陈代谢也停滞了</a:t>
            </a:r>
            <a:br>
              <a:rPr lang="en-US" altLang="zh-CN"/>
            </a:br>
            <a:r>
              <a:rPr lang="en-US" altLang="zh-CN"/>
              <a:t>那么你</a:t>
            </a:r>
            <a:br>
              <a:rPr lang="en-US" altLang="zh-CN"/>
            </a:br>
            <a:r>
              <a:rPr lang="en-US" altLang="zh-CN"/>
              <a:t>就是老化的现象</a:t>
            </a:r>
            <a:br>
              <a:rPr lang="en-US" altLang="zh-CN"/>
            </a:br>
            <a:r>
              <a:rPr lang="en-US" altLang="zh-CN"/>
              <a:t>有一种是病</a:t>
            </a:r>
            <a:br>
              <a:rPr lang="en-US" altLang="zh-CN"/>
            </a:br>
            <a:r>
              <a:rPr lang="en-US" altLang="zh-CN"/>
              <a:t>有一种是老化的现象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一个晚上</a:t>
            </a:r>
            <a:br>
              <a:rPr lang="en-US" altLang="zh-CN"/>
            </a:br>
            <a:r>
              <a:rPr lang="en-US" altLang="zh-CN"/>
              <a:t>他不睡觉的人</a:t>
            </a:r>
            <a:br>
              <a:rPr lang="en-US" altLang="zh-CN"/>
            </a:br>
            <a:r>
              <a:rPr lang="en-US" altLang="zh-CN"/>
              <a:t>是很惨的</a:t>
            </a:r>
            <a:br>
              <a:rPr lang="en-US" altLang="zh-CN"/>
            </a:br>
            <a:r>
              <a:rPr lang="en-US" altLang="zh-CN"/>
              <a:t>那个睡不着</a:t>
            </a:r>
            <a:br>
              <a:rPr lang="en-US" altLang="zh-CN"/>
            </a:br>
            <a:r>
              <a:rPr lang="en-US" altLang="zh-CN"/>
              <a:t>很想睡 睡不着</a:t>
            </a:r>
            <a:br>
              <a:rPr lang="en-US" altLang="zh-CN"/>
            </a:br>
            <a:r>
              <a:rPr lang="en-US" altLang="zh-CN"/>
              <a:t>那个是很惨的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为什么</a:t>
            </a:r>
            <a:br>
              <a:rPr lang="en-US" altLang="zh-CN"/>
            </a:br>
            <a:r>
              <a:rPr lang="en-US" altLang="zh-CN"/>
              <a:t>他的身体</a:t>
            </a:r>
            <a:br>
              <a:rPr lang="en-US" altLang="zh-CN"/>
            </a:br>
            <a:r>
              <a:rPr lang="en-US" altLang="zh-CN"/>
              <a:t>会愈来会愈糟糕</a:t>
            </a:r>
            <a:br>
              <a:rPr lang="en-US" altLang="zh-CN"/>
            </a:br>
            <a:r>
              <a:rPr lang="en-US" altLang="zh-CN"/>
              <a:t>有的人是</a:t>
            </a:r>
            <a:br>
              <a:rPr lang="en-US" altLang="zh-CN"/>
            </a:br>
            <a:r>
              <a:rPr lang="en-US" altLang="zh-CN"/>
              <a:t>想尽办法要让他睡</a:t>
            </a:r>
            <a:br>
              <a:rPr lang="en-US" altLang="zh-CN"/>
            </a:br>
            <a:r>
              <a:rPr lang="en-US" altLang="zh-CN"/>
              <a:t>可是怎么睡 </a:t>
            </a:r>
            <a:br>
              <a:rPr lang="en-US" altLang="zh-CN"/>
            </a:br>
            <a:r>
              <a:rPr lang="en-US" altLang="zh-CN"/>
              <a:t>睡不着 最悲惨的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看到马来西亚</a:t>
            </a:r>
            <a:br>
              <a:rPr lang="en-US" altLang="zh-CN"/>
            </a:br>
            <a:r>
              <a:rPr lang="en-US" altLang="zh-CN"/>
              <a:t>那个太太来到我这里</a:t>
            </a:r>
            <a:br>
              <a:rPr lang="en-US" altLang="zh-CN"/>
            </a:br>
            <a:r>
              <a:rPr lang="en-US" altLang="zh-CN"/>
              <a:t>跟她老公来</a:t>
            </a:r>
            <a:br>
              <a:rPr lang="en-US" altLang="zh-CN"/>
            </a:br>
            <a:r>
              <a:rPr lang="en-US" altLang="zh-CN"/>
              <a:t>见到我</a:t>
            </a:r>
            <a:br>
              <a:rPr lang="en-US" altLang="zh-CN"/>
            </a:br>
            <a:r>
              <a:rPr lang="en-US" altLang="zh-CN"/>
              <a:t>很严重</a:t>
            </a:r>
            <a:br>
              <a:rPr lang="en-US" altLang="zh-CN"/>
            </a:br>
            <a:r>
              <a:rPr lang="en-US" altLang="zh-CN"/>
              <a:t>那个眼睛 眼眶发黑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然后 看到师父就哭</a:t>
            </a:r>
            <a:br>
              <a:rPr lang="en-US" altLang="zh-CN"/>
            </a:br>
            <a:r>
              <a:rPr lang="en-US" altLang="zh-CN"/>
              <a:t>师父 我整整</a:t>
            </a:r>
            <a:br>
              <a:rPr lang="en-US" altLang="zh-CN"/>
            </a:br>
            <a:r>
              <a:rPr lang="en-US" altLang="zh-CN"/>
              <a:t>几个月都阖不了眼</a:t>
            </a:r>
            <a:br>
              <a:rPr lang="en-US" altLang="zh-CN"/>
            </a:br>
            <a:r>
              <a:rPr lang="en-US" altLang="zh-CN"/>
              <a:t>就算阖眼 也睡不着</a:t>
            </a:r>
            <a:br>
              <a:rPr lang="en-US" altLang="zh-CN"/>
            </a:br>
            <a:r>
              <a:rPr lang="en-US" altLang="zh-CN"/>
              <a:t>我问她老公</a:t>
            </a:r>
            <a:br>
              <a:rPr lang="en-US" altLang="zh-CN"/>
            </a:br>
            <a:r>
              <a:rPr lang="en-US" altLang="zh-CN"/>
              <a:t>你有没有给她吃药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他说</a:t>
            </a:r>
            <a:br>
              <a:rPr lang="en-US" altLang="zh-CN"/>
            </a:br>
            <a:r>
              <a:rPr lang="en-US" altLang="zh-CN"/>
              <a:t> 什么药都吃了</a:t>
            </a:r>
            <a:br>
              <a:rPr lang="en-US" altLang="zh-CN"/>
            </a:br>
            <a:r>
              <a:rPr lang="en-US" altLang="zh-CN"/>
              <a:t>吃安眠药</a:t>
            </a:r>
            <a:br>
              <a:rPr lang="en-US" altLang="zh-CN"/>
            </a:br>
            <a:r>
              <a:rPr lang="en-US" altLang="zh-CN"/>
              <a:t>安眠药吃了</a:t>
            </a:r>
            <a:br>
              <a:rPr lang="en-US" altLang="zh-CN"/>
            </a:br>
            <a:r>
              <a:rPr lang="en-US" altLang="zh-CN"/>
              <a:t>就很累 很累</a:t>
            </a:r>
            <a:br>
              <a:rPr lang="en-US" altLang="zh-CN"/>
            </a:br>
            <a:r>
              <a:rPr lang="en-US" altLang="zh-CN"/>
              <a:t>还是睡不着</a:t>
            </a:r>
            <a:br>
              <a:rPr lang="en-US" altLang="zh-CN"/>
            </a:br>
            <a:r>
              <a:rPr lang="en-US" altLang="zh-CN"/>
              <a:t>就是睡不着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美国也有一个男孩子</a:t>
            </a:r>
            <a:br>
              <a:rPr lang="en-US" altLang="zh-CN"/>
            </a:br>
            <a:r>
              <a:rPr lang="en-US" altLang="zh-CN"/>
              <a:t>四十八天 不用睡觉的</a:t>
            </a:r>
            <a:br>
              <a:rPr lang="en-US" altLang="zh-CN"/>
            </a:br>
            <a:r>
              <a:rPr lang="en-US" altLang="zh-CN"/>
              <a:t>这个男孩子比较了不得</a:t>
            </a:r>
            <a:br>
              <a:rPr lang="en-US" altLang="zh-CN"/>
            </a:br>
            <a:r>
              <a:rPr lang="en-US" altLang="zh-CN"/>
              <a:t>因为他也不会感觉很痛苦</a:t>
            </a:r>
            <a:br>
              <a:rPr lang="en-US" altLang="zh-CN"/>
            </a:br>
            <a:r>
              <a:rPr lang="en-US" altLang="zh-CN"/>
              <a:t>白天生活</a:t>
            </a:r>
            <a:br>
              <a:rPr lang="en-US" altLang="zh-CN"/>
            </a:br>
            <a:r>
              <a:rPr lang="en-US" altLang="zh-CN"/>
              <a:t>晚上 </a:t>
            </a:r>
            <a:br>
              <a:rPr lang="en-US" altLang="zh-CN"/>
            </a:br>
            <a:r>
              <a:rPr lang="en-US" altLang="zh-CN"/>
              <a:t>他不需要睡觉的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完全跟</a:t>
            </a:r>
            <a:br>
              <a:rPr lang="en-US" altLang="zh-CN"/>
            </a:br>
            <a:r>
              <a:rPr lang="en-US" altLang="zh-CN"/>
              <a:t>正常人一模一样</a:t>
            </a:r>
            <a:br>
              <a:rPr lang="en-US" altLang="zh-CN"/>
            </a:br>
            <a:r>
              <a:rPr lang="en-US" altLang="zh-CN"/>
              <a:t>那这种就很好了</a:t>
            </a:r>
            <a:br>
              <a:rPr lang="en-US" altLang="zh-CN"/>
            </a:br>
            <a:r>
              <a:rPr lang="en-US" altLang="zh-CN"/>
              <a:t>不用睡觉 </a:t>
            </a:r>
            <a:br>
              <a:rPr lang="en-US" altLang="zh-CN"/>
            </a:br>
            <a:r>
              <a:rPr lang="en-US" altLang="zh-CN"/>
              <a:t>那么 接下来</a:t>
            </a:r>
            <a:br>
              <a:rPr lang="en-US" altLang="zh-CN"/>
            </a:br>
            <a:r>
              <a:rPr lang="en-US" altLang="zh-CN"/>
              <a:t>如果说你</a:t>
            </a:r>
            <a:br>
              <a:rPr lang="en-US" altLang="zh-CN"/>
            </a:br>
            <a:r>
              <a:rPr lang="en-US" altLang="zh-CN"/>
              <a:t>睡觉的时候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你慢慢地</a:t>
            </a:r>
            <a:br>
              <a:rPr lang="en-US" altLang="zh-CN"/>
            </a:br>
            <a:r>
              <a:rPr lang="en-US" altLang="zh-CN"/>
              <a:t>会产生</a:t>
            </a:r>
            <a:br>
              <a:rPr lang="en-US" altLang="zh-CN"/>
            </a:br>
            <a:r>
              <a:rPr lang="en-US" altLang="zh-CN"/>
              <a:t>一种呼吸状态</a:t>
            </a:r>
            <a:br>
              <a:rPr lang="en-US" altLang="zh-CN"/>
            </a:br>
            <a:r>
              <a:rPr lang="en-US" altLang="zh-CN"/>
              <a:t>一直会打呼</a:t>
            </a:r>
            <a:br>
              <a:rPr lang="en-US" altLang="zh-CN"/>
            </a:br>
            <a:r>
              <a:rPr lang="en-US" altLang="zh-CN"/>
              <a:t>那么</a:t>
            </a:r>
            <a:br>
              <a:rPr lang="en-US" altLang="zh-CN"/>
            </a:br>
            <a:r>
              <a:rPr lang="en-US" altLang="zh-CN"/>
              <a:t>就表示你的器官</a:t>
            </a:r>
            <a:br>
              <a:rPr lang="en-US" altLang="zh-CN"/>
            </a:br>
            <a:r>
              <a:rPr lang="en-US" altLang="zh-CN"/>
              <a:t>有老化现象了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当然</a:t>
            </a:r>
            <a:br>
              <a:rPr lang="en-US" altLang="zh-CN"/>
            </a:br>
            <a:r>
              <a:rPr lang="en-US" altLang="zh-CN"/>
              <a:t>有的另外一种</a:t>
            </a:r>
            <a:br>
              <a:rPr lang="en-US" altLang="zh-CN"/>
            </a:br>
            <a:r>
              <a:rPr lang="en-US" altLang="zh-CN"/>
              <a:t>是一种生病</a:t>
            </a:r>
            <a:br>
              <a:rPr lang="en-US" altLang="zh-CN"/>
            </a:br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你这个身体</a:t>
            </a:r>
            <a:br>
              <a:rPr lang="en-US" altLang="zh-CN"/>
            </a:br>
            <a:r>
              <a:rPr lang="en-US" altLang="zh-CN"/>
              <a:t>要照顾好</a:t>
            </a:r>
            <a:br>
              <a:rPr lang="en-US" altLang="zh-CN"/>
            </a:br>
            <a:r>
              <a:rPr lang="en-US" altLang="zh-CN"/>
              <a:t>身安而后道隆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凡夫不能讲圣人的话</a:t>
            </a:r>
            <a:br>
              <a:rPr lang="en-US" altLang="zh-CN"/>
            </a:br>
            <a:r>
              <a:rPr lang="en-US" altLang="zh-CN"/>
              <a:t>虽然是唯心</a:t>
            </a:r>
            <a:br>
              <a:rPr lang="en-US" altLang="zh-CN"/>
            </a:br>
            <a:r>
              <a:rPr lang="en-US" altLang="zh-CN"/>
              <a:t>可是我们是业报身</a:t>
            </a:r>
            <a:br>
              <a:rPr lang="en-US" altLang="zh-CN"/>
            </a:br>
            <a:r>
              <a:rPr lang="en-US" altLang="zh-CN"/>
              <a:t>我们这个色身是业报</a:t>
            </a:r>
            <a:br>
              <a:rPr lang="en-US" altLang="zh-CN"/>
            </a:br>
            <a:r>
              <a:rPr lang="en-US" altLang="zh-CN"/>
              <a:t>这个业报</a:t>
            </a:r>
            <a:br>
              <a:rPr lang="en-US" altLang="zh-CN"/>
            </a:br>
            <a:r>
              <a:rPr lang="en-US" altLang="zh-CN"/>
              <a:t>它就有</a:t>
            </a:r>
            <a:br>
              <a:rPr lang="en-US" altLang="zh-CN"/>
            </a:br>
            <a:r>
              <a:rPr lang="en-US" altLang="zh-CN"/>
              <a:t>一定的范围让你做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譬如说你</a:t>
            </a:r>
            <a:br>
              <a:rPr lang="en-US" altLang="zh-CN"/>
            </a:br>
            <a:r>
              <a:rPr lang="en-US" altLang="zh-CN"/>
              <a:t>无法生活在水中</a:t>
            </a:r>
            <a:br>
              <a:rPr lang="en-US" altLang="zh-CN"/>
            </a:br>
            <a:r>
              <a:rPr lang="en-US" altLang="zh-CN"/>
              <a:t>因为那是鱼</a:t>
            </a:r>
            <a:br>
              <a:rPr lang="en-US" altLang="zh-CN"/>
            </a:br>
            <a:r>
              <a:rPr lang="en-US" altLang="zh-CN"/>
              <a:t>那是业报</a:t>
            </a:r>
            <a:br>
              <a:rPr lang="en-US" altLang="zh-CN"/>
            </a:br>
            <a:r>
              <a:rPr lang="en-US" altLang="zh-CN"/>
              <a:t>你也没有办法</a:t>
            </a:r>
            <a:br>
              <a:rPr lang="en-US" altLang="zh-CN"/>
            </a:br>
            <a:r>
              <a:rPr lang="en-US" altLang="zh-CN"/>
              <a:t>在空中漂浮</a:t>
            </a:r>
            <a:br>
              <a:rPr lang="en-US" altLang="zh-CN"/>
            </a:br>
            <a:r>
              <a:rPr lang="en-US" altLang="zh-CN"/>
              <a:t>因为那是业报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像鬼神就有办法</a:t>
            </a:r>
            <a:br>
              <a:rPr lang="en-US" altLang="zh-CN"/>
            </a:br>
            <a:r>
              <a:rPr lang="en-US" altLang="zh-CN"/>
              <a:t>人没办法</a:t>
            </a:r>
            <a:br>
              <a:rPr lang="en-US" altLang="zh-CN"/>
            </a:br>
            <a:r>
              <a:rPr lang="en-US" altLang="zh-CN"/>
              <a:t>人这个业报</a:t>
            </a:r>
            <a:br>
              <a:rPr lang="en-US" altLang="zh-CN"/>
            </a:br>
            <a:r>
              <a:rPr lang="en-US" altLang="zh-CN"/>
              <a:t>就是受到</a:t>
            </a:r>
            <a:br>
              <a:rPr lang="en-US" altLang="zh-CN"/>
            </a:br>
            <a:r>
              <a:rPr lang="en-US" altLang="zh-CN"/>
              <a:t>地心引力的影响</a:t>
            </a:r>
            <a:br>
              <a:rPr lang="en-US" altLang="zh-CN"/>
            </a:br>
            <a:r>
              <a:rPr lang="en-US" altLang="zh-CN"/>
              <a:t>一定要这样子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所以因此人要</a:t>
            </a:r>
            <a:br>
              <a:rPr lang="en-US" altLang="zh-CN"/>
            </a:br>
            <a:r>
              <a:rPr lang="en-US" altLang="zh-CN"/>
              <a:t>显现出大神通</a:t>
            </a:r>
            <a:br>
              <a:rPr lang="en-US" altLang="zh-CN"/>
            </a:br>
            <a:r>
              <a:rPr lang="en-US" altLang="zh-CN"/>
              <a:t>无能为力</a:t>
            </a:r>
            <a:br>
              <a:rPr lang="en-US" altLang="zh-CN"/>
            </a:br>
            <a:r>
              <a:rPr lang="en-US" altLang="zh-CN"/>
              <a:t>因为我们完全</a:t>
            </a:r>
            <a:br>
              <a:rPr lang="en-US" altLang="zh-CN"/>
            </a:br>
            <a:r>
              <a:rPr lang="en-US" altLang="zh-CN"/>
              <a:t>受业报所限制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因此 人学佛以后</a:t>
            </a:r>
            <a:br>
              <a:rPr lang="en-US" altLang="zh-CN"/>
            </a:br>
            <a:r>
              <a:rPr lang="en-US" altLang="zh-CN"/>
              <a:t>只要能够</a:t>
            </a:r>
            <a:br>
              <a:rPr lang="en-US" altLang="zh-CN"/>
            </a:br>
            <a:r>
              <a:rPr lang="en-US" altLang="zh-CN"/>
              <a:t>心境解脱一点</a:t>
            </a:r>
            <a:br>
              <a:rPr lang="en-US" altLang="zh-CN"/>
            </a:br>
            <a:r>
              <a:rPr lang="en-US" altLang="zh-CN"/>
              <a:t>自在一点</a:t>
            </a:r>
            <a:br>
              <a:rPr lang="en-US" altLang="zh-CN"/>
            </a:br>
            <a:r>
              <a:rPr lang="en-US" altLang="zh-CN"/>
              <a:t>度量放大一点</a:t>
            </a:r>
            <a:br>
              <a:rPr lang="en-US" altLang="zh-CN"/>
            </a:br>
            <a:r>
              <a:rPr lang="en-US" altLang="zh-CN"/>
              <a:t>了解唯心所造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我们就把这个心</a:t>
            </a:r>
            <a:br>
              <a:rPr lang="en-US" altLang="zh-CN"/>
            </a:br>
            <a:r>
              <a:rPr lang="en-US" altLang="zh-CN"/>
              <a:t>往真 善去趣向</a:t>
            </a:r>
            <a:br>
              <a:rPr lang="en-US" altLang="zh-CN"/>
            </a:br>
            <a:r>
              <a:rPr lang="en-US" altLang="zh-CN"/>
              <a:t>圣道去趣向</a:t>
            </a:r>
            <a:br>
              <a:rPr lang="en-US" altLang="zh-CN"/>
            </a:br>
            <a:r>
              <a:rPr lang="en-US" altLang="zh-CN"/>
              <a:t>那么这个</a:t>
            </a:r>
            <a:br>
              <a:rPr lang="en-US" altLang="zh-CN"/>
            </a:br>
            <a:r>
              <a:rPr lang="en-US" altLang="zh-CN"/>
              <a:t>已经不得了了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我们不敢求说</a:t>
            </a:r>
            <a:br>
              <a:rPr lang="en-US" altLang="zh-CN"/>
            </a:br>
            <a:r>
              <a:rPr lang="en-US" altLang="zh-CN"/>
              <a:t>这个人</a:t>
            </a:r>
            <a:br>
              <a:rPr lang="en-US" altLang="zh-CN"/>
            </a:br>
            <a:r>
              <a:rPr lang="en-US" altLang="zh-CN"/>
              <a:t>统统不吃</a:t>
            </a:r>
            <a:br>
              <a:rPr lang="en-US" altLang="zh-CN"/>
            </a:br>
            <a:r>
              <a:rPr lang="en-US" altLang="zh-CN"/>
              <a:t>有三昧的定力</a:t>
            </a:r>
            <a:br>
              <a:rPr lang="en-US" altLang="zh-CN"/>
            </a:br>
            <a:r>
              <a:rPr lang="en-US" altLang="zh-CN"/>
              <a:t>或者是这个人</a:t>
            </a:r>
            <a:br>
              <a:rPr lang="en-US" altLang="zh-CN"/>
            </a:br>
            <a:r>
              <a:rPr lang="en-US" altLang="zh-CN"/>
              <a:t>统统不睡觉</a:t>
            </a:r>
            <a:br>
              <a:rPr lang="en-US" altLang="zh-CN"/>
            </a:br>
            <a:r>
              <a:rPr lang="en-US" altLang="zh-CN"/>
              <a:t>我们也不敢这样奢望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要求到那么地严格</a:t>
            </a:r>
            <a:br>
              <a:rPr lang="en-US" altLang="zh-CN"/>
            </a:br>
            <a:r>
              <a:rPr lang="en-US" altLang="zh-CN"/>
              <a:t>因为毕竟只是业报身</a:t>
            </a:r>
            <a:br>
              <a:rPr lang="en-US" altLang="zh-CN"/>
            </a:br>
            <a:r>
              <a:rPr lang="en-US" altLang="zh-CN"/>
              <a:t>所以在修行</a:t>
            </a:r>
            <a:br>
              <a:rPr lang="en-US" altLang="zh-CN"/>
            </a:br>
            <a:r>
              <a:rPr lang="en-US" altLang="zh-CN"/>
              <a:t>禅堂里面</a:t>
            </a:r>
            <a:br>
              <a:rPr lang="en-US" altLang="zh-CN"/>
            </a:br>
            <a:r>
              <a:rPr lang="en-US" altLang="zh-CN"/>
              <a:t>它就让你</a:t>
            </a:r>
            <a:br>
              <a:rPr lang="en-US" altLang="zh-CN"/>
            </a:br>
            <a:r>
              <a:rPr lang="en-US" altLang="zh-CN"/>
              <a:t>睡觉越来越少</a:t>
            </a:r>
            <a:br>
              <a:rPr lang="en-US" altLang="zh-CN"/>
            </a:br>
            <a:r>
              <a:rPr lang="en-US" altLang="zh-CN"/>
              <a:t>可是这要看你的情况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如果你要上班</a:t>
            </a:r>
            <a:br>
              <a:rPr lang="en-US" altLang="zh-CN"/>
            </a:br>
            <a:r>
              <a:rPr lang="en-US" altLang="zh-CN"/>
              <a:t>你今天越来越少</a:t>
            </a:r>
            <a:br>
              <a:rPr lang="en-US" altLang="zh-CN"/>
            </a:br>
            <a:r>
              <a:rPr lang="en-US" altLang="zh-CN"/>
              <a:t>那你麻烦大了</a:t>
            </a:r>
            <a:br>
              <a:rPr lang="en-US" altLang="zh-CN"/>
            </a:br>
            <a:r>
              <a:rPr lang="en-US" altLang="zh-CN"/>
              <a:t>明天就头痛</a:t>
            </a:r>
            <a:br>
              <a:rPr lang="en-US" altLang="zh-CN"/>
            </a:br>
            <a:r>
              <a:rPr lang="en-US" altLang="zh-CN"/>
              <a:t>晕眩</a:t>
            </a:r>
            <a:br>
              <a:rPr lang="en-US" altLang="zh-CN"/>
            </a:br>
            <a:r>
              <a:rPr lang="en-US" altLang="zh-CN"/>
              <a:t>高血压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因此</a:t>
            </a:r>
            <a:br>
              <a:rPr lang="en-US" altLang="zh-CN"/>
            </a:br>
            <a:r>
              <a:rPr lang="en-US" altLang="zh-CN"/>
              <a:t>要看个人</a:t>
            </a:r>
            <a:br>
              <a:rPr lang="en-US" altLang="zh-CN"/>
            </a:br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饮食 睡眠</a:t>
            </a:r>
            <a:br>
              <a:rPr lang="en-US" altLang="zh-CN"/>
            </a:br>
            <a:r>
              <a:rPr lang="en-US" altLang="zh-CN"/>
              <a:t>克制一下</a:t>
            </a:r>
            <a:br>
              <a:rPr lang="en-US" altLang="zh-CN"/>
            </a:br>
            <a:r>
              <a:rPr lang="en-US" altLang="zh-CN"/>
              <a:t>就减轻了无明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有时候是顿现</a:t>
            </a:r>
            <a:br>
              <a:rPr lang="en-US" altLang="zh-CN"/>
            </a:br>
            <a:r>
              <a:rPr lang="en-US" altLang="zh-CN"/>
              <a:t>有时候是渐生</a:t>
            </a:r>
            <a:br>
              <a:rPr lang="en-US" altLang="zh-CN"/>
            </a:br>
            <a:r>
              <a:rPr lang="en-US" altLang="zh-CN"/>
              <a:t>说 大慧</a:t>
            </a:r>
            <a:br>
              <a:rPr lang="en-US" altLang="zh-CN"/>
            </a:br>
            <a:r>
              <a:rPr lang="en-US" altLang="zh-CN"/>
              <a:t>就拿这个眼识</a:t>
            </a:r>
            <a:br>
              <a:rPr lang="en-US" altLang="zh-CN"/>
            </a:br>
            <a:r>
              <a:rPr lang="en-US" altLang="zh-CN"/>
              <a:t>来做比喻</a:t>
            </a:r>
            <a:br>
              <a:rPr lang="en-US" altLang="zh-CN"/>
            </a:br>
            <a:r>
              <a:rPr lang="en-US" altLang="zh-CN"/>
              <a:t>拿这个眼识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前面讲的眼识</a:t>
            </a:r>
            <a:br>
              <a:rPr lang="en-US" altLang="zh-CN"/>
            </a:br>
            <a:r>
              <a:rPr lang="en-US" altLang="zh-CN"/>
              <a:t>需要四种</a:t>
            </a:r>
            <a:br>
              <a:rPr lang="en-US" altLang="zh-CN"/>
            </a:br>
            <a:r>
              <a:rPr lang="en-US" altLang="zh-CN"/>
              <a:t>因缘和合</a:t>
            </a:r>
            <a:br>
              <a:rPr lang="en-US" altLang="zh-CN"/>
            </a:br>
            <a:r>
              <a:rPr lang="en-US" altLang="zh-CN"/>
              <a:t>就生起了</a:t>
            </a:r>
            <a:br>
              <a:rPr lang="en-US" altLang="zh-CN"/>
            </a:br>
            <a:r>
              <a:rPr lang="en-US" altLang="zh-CN"/>
              <a:t>眼识</a:t>
            </a:r>
            <a:br>
              <a:rPr lang="en-US" altLang="zh-CN"/>
            </a:br>
            <a:r>
              <a:rPr lang="en-US" altLang="zh-CN"/>
              <a:t>就拿这个</a:t>
            </a:r>
            <a:br>
              <a:rPr lang="en-US" altLang="zh-CN"/>
            </a:br>
            <a:r>
              <a:rPr lang="en-US" altLang="zh-CN"/>
              <a:t>来做比喻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说 一切诸根</a:t>
            </a:r>
            <a:br>
              <a:rPr lang="en-US" altLang="zh-CN"/>
            </a:br>
            <a:r>
              <a:rPr lang="en-US" altLang="zh-CN"/>
              <a:t>就是一切</a:t>
            </a:r>
            <a:br>
              <a:rPr lang="en-US" altLang="zh-CN"/>
            </a:br>
            <a:r>
              <a:rPr lang="en-US" altLang="zh-CN"/>
              <a:t>世间一切法</a:t>
            </a:r>
            <a:br>
              <a:rPr lang="en-US" altLang="zh-CN"/>
            </a:br>
            <a:r>
              <a:rPr lang="en-US" altLang="zh-CN"/>
              <a:t>譬如说六根</a:t>
            </a:r>
            <a:br>
              <a:rPr lang="en-US" altLang="zh-CN"/>
            </a:br>
            <a:r>
              <a:rPr lang="en-US" altLang="zh-CN"/>
              <a:t>诸根就是六根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还有微尘</a:t>
            </a:r>
            <a:br>
              <a:rPr lang="en-US" altLang="zh-CN"/>
            </a:br>
            <a:r>
              <a:rPr lang="en-US" altLang="zh-CN"/>
              <a:t>这器世界</a:t>
            </a:r>
            <a:br>
              <a:rPr lang="en-US" altLang="zh-CN"/>
            </a:br>
            <a:r>
              <a:rPr lang="en-US" altLang="zh-CN"/>
              <a:t>依报最小的</a:t>
            </a:r>
            <a:br>
              <a:rPr lang="en-US" altLang="zh-CN"/>
            </a:br>
            <a:r>
              <a:rPr lang="en-US" altLang="zh-CN"/>
              <a:t>依报 器世界最小的</a:t>
            </a:r>
            <a:br>
              <a:rPr lang="en-US" altLang="zh-CN"/>
            </a:br>
            <a:r>
              <a:rPr lang="en-US" altLang="zh-CN"/>
              <a:t>就是微尘</a:t>
            </a:r>
            <a:br>
              <a:rPr lang="en-US" altLang="zh-CN"/>
            </a:br>
            <a:r>
              <a:rPr lang="en-US" altLang="zh-CN"/>
              <a:t>一切法如六根</a:t>
            </a:r>
            <a:br>
              <a:rPr lang="en-US" altLang="zh-CN"/>
            </a:br>
            <a:r>
              <a:rPr lang="en-US" altLang="zh-CN"/>
              <a:t>乃至小至微尘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接下来</a:t>
            </a:r>
            <a:br>
              <a:rPr lang="en-US" altLang="zh-CN"/>
            </a:br>
            <a:r>
              <a:rPr lang="en-US" altLang="zh-CN"/>
              <a:t>毛孔 这正报</a:t>
            </a:r>
            <a:br>
              <a:rPr lang="en-US" altLang="zh-CN"/>
            </a:br>
            <a:r>
              <a:rPr lang="en-US" altLang="zh-CN"/>
              <a:t>最小的根身</a:t>
            </a:r>
            <a:br>
              <a:rPr lang="en-US" altLang="zh-CN"/>
            </a:br>
            <a:r>
              <a:rPr lang="en-US" altLang="zh-CN"/>
              <a:t>前面</a:t>
            </a:r>
            <a:br>
              <a:rPr lang="en-US" altLang="zh-CN"/>
            </a:br>
            <a:r>
              <a:rPr lang="en-US" altLang="zh-CN"/>
              <a:t>微尘是器世间</a:t>
            </a:r>
            <a:br>
              <a:rPr lang="en-US" altLang="zh-CN"/>
            </a:br>
            <a:r>
              <a:rPr lang="en-US" altLang="zh-CN"/>
              <a:t>毛孔</a:t>
            </a:r>
            <a:br>
              <a:rPr lang="en-US" altLang="zh-CN"/>
            </a:br>
            <a:r>
              <a:rPr lang="en-US" altLang="zh-CN"/>
              <a:t>则是众生世间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器世间</a:t>
            </a:r>
            <a:br>
              <a:rPr lang="en-US" altLang="zh-CN"/>
            </a:br>
            <a:r>
              <a:rPr lang="en-US" altLang="zh-CN"/>
              <a:t>最小的是微尘</a:t>
            </a:r>
            <a:br>
              <a:rPr lang="en-US" altLang="zh-CN"/>
            </a:br>
            <a:r>
              <a:rPr lang="en-US" altLang="zh-CN"/>
              <a:t>众生世间</a:t>
            </a:r>
            <a:br>
              <a:rPr lang="en-US" altLang="zh-CN"/>
            </a:br>
            <a:r>
              <a:rPr lang="en-US" altLang="zh-CN"/>
              <a:t>最小的是毛孔</a:t>
            </a:r>
            <a:br>
              <a:rPr lang="en-US" altLang="zh-CN"/>
            </a:br>
            <a:r>
              <a:rPr lang="en-US" altLang="zh-CN"/>
              <a:t>是正报</a:t>
            </a:r>
            <a:br>
              <a:rPr lang="en-US" altLang="zh-CN"/>
            </a:br>
            <a:r>
              <a:rPr lang="en-US" altLang="zh-CN"/>
              <a:t>正报最小的是毛孔</a:t>
            </a:r>
            <a:br>
              <a:rPr lang="en-US" altLang="zh-CN"/>
            </a:br>
            <a:r>
              <a:rPr lang="en-US" altLang="zh-CN"/>
              <a:t>依报最小的是微尘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俱生</a:t>
            </a:r>
            <a:br>
              <a:rPr lang="en-US" altLang="zh-CN"/>
            </a:br>
            <a:r>
              <a:rPr lang="en-US" altLang="zh-CN"/>
              <a:t>俱就是顿</a:t>
            </a:r>
            <a:br>
              <a:rPr lang="en-US" altLang="zh-CN"/>
            </a:br>
            <a:r>
              <a:rPr lang="en-US" altLang="zh-CN"/>
              <a:t>一时顿现</a:t>
            </a:r>
            <a:br>
              <a:rPr lang="en-US" altLang="zh-CN"/>
            </a:br>
            <a:r>
              <a:rPr lang="en-US" altLang="zh-CN"/>
              <a:t>同时显现</a:t>
            </a:r>
            <a:br>
              <a:rPr lang="en-US" altLang="zh-CN"/>
            </a:br>
            <a:r>
              <a:rPr lang="en-US" altLang="zh-CN"/>
              <a:t>这是指顿生</a:t>
            </a:r>
            <a:br>
              <a:rPr lang="en-US" altLang="zh-CN"/>
            </a:br>
            <a:r>
              <a:rPr lang="en-US" altLang="zh-CN"/>
              <a:t>接下来</a:t>
            </a:r>
            <a:br>
              <a:rPr lang="en-US" altLang="zh-CN"/>
            </a:br>
            <a:r>
              <a:rPr lang="en-US" altLang="zh-CN"/>
              <a:t>随次境界生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随就是也有</a:t>
            </a:r>
            <a:br>
              <a:rPr lang="en-US" altLang="zh-CN"/>
            </a:br>
            <a:r>
              <a:rPr lang="en-US" altLang="zh-CN"/>
              <a:t>随次第</a:t>
            </a:r>
            <a:br>
              <a:rPr lang="en-US" altLang="zh-CN"/>
            </a:br>
            <a:r>
              <a:rPr lang="en-US" altLang="zh-CN"/>
              <a:t>依境界的因缘而生</a:t>
            </a:r>
            <a:br>
              <a:rPr lang="en-US" altLang="zh-CN"/>
            </a:br>
            <a:r>
              <a:rPr lang="en-US" altLang="zh-CN"/>
              <a:t>叫做随次</a:t>
            </a:r>
            <a:br>
              <a:rPr lang="en-US" altLang="zh-CN"/>
            </a:br>
            <a:r>
              <a:rPr lang="en-US" altLang="zh-CN"/>
              <a:t>次就是次第</a:t>
            </a:r>
            <a:br>
              <a:rPr lang="en-US" altLang="zh-CN"/>
            </a:br>
            <a:r>
              <a:rPr lang="en-US" altLang="zh-CN"/>
              <a:t>也有随次第的境界</a:t>
            </a:r>
            <a:br>
              <a:rPr lang="en-US" altLang="zh-CN"/>
            </a:br>
            <a:r>
              <a:rPr lang="en-US" altLang="zh-CN"/>
              <a:t>依境界的因缘而生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亦复如是</a:t>
            </a:r>
            <a:br>
              <a:rPr lang="en-US" altLang="zh-CN"/>
            </a:br>
            <a:r>
              <a:rPr lang="en-US" altLang="zh-CN"/>
              <a:t>譬如说我们的眼识</a:t>
            </a:r>
            <a:br>
              <a:rPr lang="en-US" altLang="zh-CN"/>
            </a:br>
            <a:r>
              <a:rPr lang="en-US" altLang="zh-CN"/>
              <a:t>看风景</a:t>
            </a:r>
            <a:br>
              <a:rPr lang="en-US" altLang="zh-CN"/>
            </a:br>
            <a:r>
              <a:rPr lang="en-US" altLang="zh-CN"/>
              <a:t>车子开过去了</a:t>
            </a:r>
            <a:br>
              <a:rPr lang="en-US" altLang="zh-CN"/>
            </a:br>
            <a:r>
              <a:rPr lang="en-US" altLang="zh-CN"/>
              <a:t>虽然一时顿生</a:t>
            </a:r>
            <a:br>
              <a:rPr lang="en-US" altLang="zh-CN"/>
            </a:br>
            <a:r>
              <a:rPr lang="en-US" altLang="zh-CN"/>
              <a:t>可是车子</a:t>
            </a:r>
            <a:br>
              <a:rPr lang="en-US" altLang="zh-CN"/>
            </a:br>
            <a:r>
              <a:rPr lang="en-US" altLang="zh-CN"/>
              <a:t>还没有开到那个位置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它就陆陆续续的</a:t>
            </a:r>
            <a:br>
              <a:rPr lang="en-US" altLang="zh-CN"/>
            </a:br>
            <a:r>
              <a:rPr lang="en-US" altLang="zh-CN"/>
              <a:t>风景在前面出现</a:t>
            </a:r>
            <a:br>
              <a:rPr lang="en-US" altLang="zh-CN"/>
            </a:br>
            <a:r>
              <a:rPr lang="en-US" altLang="zh-CN"/>
              <a:t>渐次而生</a:t>
            </a:r>
            <a:br>
              <a:rPr lang="en-US" altLang="zh-CN"/>
            </a:br>
            <a:r>
              <a:rPr lang="en-US" altLang="zh-CN"/>
              <a:t>风景渐次而生</a:t>
            </a:r>
            <a:br>
              <a:rPr lang="en-US" altLang="zh-CN"/>
            </a:br>
            <a:r>
              <a:rPr lang="en-US" altLang="zh-CN"/>
              <a:t>顿生的当下</a:t>
            </a:r>
            <a:br>
              <a:rPr lang="en-US" altLang="zh-CN"/>
            </a:br>
            <a:r>
              <a:rPr lang="en-US" altLang="zh-CN"/>
              <a:t>因为时空的转换</a:t>
            </a:r>
            <a:br>
              <a:rPr lang="en-US" altLang="zh-CN"/>
            </a:br>
            <a:r>
              <a:rPr lang="en-US" altLang="zh-CN"/>
              <a:t>渐次而生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所以有时候顿现</a:t>
            </a:r>
            <a:br>
              <a:rPr lang="en-US" altLang="zh-CN"/>
            </a:br>
            <a:r>
              <a:rPr lang="en-US" altLang="zh-CN"/>
              <a:t>有时候渐生 </a:t>
            </a:r>
            <a:br>
              <a:rPr lang="en-US" altLang="zh-CN"/>
            </a:br>
            <a:r>
              <a:rPr lang="en-US" altLang="zh-CN"/>
              <a:t>接下来</a:t>
            </a:r>
            <a:br>
              <a:rPr lang="en-US" altLang="zh-CN"/>
            </a:br>
            <a:r>
              <a:rPr lang="en-US" altLang="zh-CN"/>
              <a:t>又譬如</a:t>
            </a:r>
            <a:br>
              <a:rPr lang="en-US" altLang="zh-CN"/>
            </a:br>
            <a:r>
              <a:rPr lang="en-US" altLang="zh-CN"/>
              <a:t>明镜现众色像</a:t>
            </a:r>
            <a:br>
              <a:rPr lang="en-US" altLang="zh-CN"/>
            </a:br>
            <a:r>
              <a:rPr lang="en-US" altLang="zh-CN"/>
              <a:t>这个是</a:t>
            </a:r>
            <a:br>
              <a:rPr lang="en-US" altLang="zh-CN"/>
            </a:br>
            <a:r>
              <a:rPr lang="en-US" altLang="zh-CN"/>
              <a:t>比喻顿现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同时显现</a:t>
            </a:r>
            <a:br>
              <a:rPr lang="en-US" altLang="zh-CN"/>
            </a:br>
            <a:r>
              <a:rPr lang="en-US" altLang="zh-CN"/>
              <a:t>镜子一照</a:t>
            </a:r>
            <a:br>
              <a:rPr lang="en-US" altLang="zh-CN"/>
            </a:br>
            <a:r>
              <a:rPr lang="en-US" altLang="zh-CN"/>
              <a:t>这个色像</a:t>
            </a:r>
            <a:br>
              <a:rPr lang="en-US" altLang="zh-CN"/>
            </a:br>
            <a:r>
              <a:rPr lang="en-US" altLang="zh-CN"/>
              <a:t>在镜子前面</a:t>
            </a:r>
            <a:br>
              <a:rPr lang="en-US" altLang="zh-CN"/>
            </a:br>
            <a:r>
              <a:rPr lang="en-US" altLang="zh-CN"/>
              <a:t>镜子里面</a:t>
            </a:r>
            <a:br>
              <a:rPr lang="en-US" altLang="zh-CN"/>
            </a:br>
            <a:r>
              <a:rPr lang="en-US" altLang="zh-CN"/>
              <a:t>全部显现出来</a:t>
            </a:r>
            <a:br>
              <a:rPr lang="en-US" altLang="zh-CN"/>
            </a:br>
            <a:r>
              <a:rPr lang="en-US" altLang="zh-CN"/>
              <a:t>同时显现出来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同时显现</a:t>
            </a:r>
            <a:br>
              <a:rPr lang="en-US" altLang="zh-CN"/>
            </a:br>
            <a:r>
              <a:rPr lang="en-US" altLang="zh-CN"/>
              <a:t>就如明镜</a:t>
            </a:r>
            <a:br>
              <a:rPr lang="en-US" altLang="zh-CN"/>
            </a:br>
            <a:r>
              <a:rPr lang="en-US" altLang="zh-CN"/>
              <a:t>现众色像</a:t>
            </a:r>
            <a:br>
              <a:rPr lang="en-US" altLang="zh-CN"/>
            </a:br>
            <a:r>
              <a:rPr lang="en-US" altLang="zh-CN"/>
              <a:t>这是顿现</a:t>
            </a:r>
            <a:br>
              <a:rPr lang="en-US" altLang="zh-CN"/>
            </a:br>
            <a:r>
              <a:rPr lang="en-US" altLang="zh-CN"/>
              <a:t>大慧</a:t>
            </a:r>
            <a:br>
              <a:rPr lang="en-US" altLang="zh-CN"/>
            </a:br>
            <a:r>
              <a:rPr lang="en-US" altLang="zh-CN"/>
              <a:t>犹如猛风吹大海水</a:t>
            </a:r>
            <a:br>
              <a:rPr lang="en-US" altLang="zh-CN"/>
            </a:br>
            <a:r>
              <a:rPr lang="en-US" altLang="zh-CN"/>
              <a:t>这比喻渐生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浪 </a:t>
            </a:r>
            <a:br>
              <a:rPr lang="en-US" altLang="zh-CN"/>
            </a:br>
            <a:r>
              <a:rPr lang="en-US" altLang="zh-CN"/>
              <a:t>前浪推后浪</a:t>
            </a:r>
            <a:br>
              <a:rPr lang="en-US" altLang="zh-CN"/>
            </a:br>
            <a:r>
              <a:rPr lang="en-US" altLang="zh-CN"/>
              <a:t>一浪 一直推</a:t>
            </a:r>
            <a:br>
              <a:rPr lang="en-US" altLang="zh-CN"/>
            </a:br>
            <a:r>
              <a:rPr lang="en-US" altLang="zh-CN"/>
              <a:t>所以</a:t>
            </a:r>
            <a:br>
              <a:rPr lang="en-US" altLang="zh-CN"/>
            </a:br>
            <a:r>
              <a:rPr lang="en-US" altLang="zh-CN"/>
              <a:t>这浪的起来</a:t>
            </a:r>
            <a:br>
              <a:rPr lang="en-US" altLang="zh-CN"/>
            </a:br>
            <a:r>
              <a:rPr lang="en-US" altLang="zh-CN"/>
              <a:t>是前后渐生的</a:t>
            </a:r>
            <a:br>
              <a:rPr lang="en-US" altLang="zh-CN"/>
            </a:br>
            <a:r>
              <a:rPr lang="en-US" altLang="zh-CN"/>
              <a:t>犹如猛风吹大海水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吹大海水</a:t>
            </a:r>
            <a:br>
              <a:rPr lang="en-US" altLang="zh-CN"/>
            </a:br>
            <a:r>
              <a:rPr lang="en-US" altLang="zh-CN"/>
              <a:t>会发生什么事</a:t>
            </a:r>
            <a:br>
              <a:rPr lang="en-US" altLang="zh-CN"/>
            </a:br>
            <a:r>
              <a:rPr lang="en-US" altLang="zh-CN"/>
              <a:t>就是浪</a:t>
            </a:r>
            <a:br>
              <a:rPr lang="en-US" altLang="zh-CN"/>
            </a:br>
            <a:r>
              <a:rPr lang="en-US" altLang="zh-CN"/>
              <a:t>你看看那个冲浪</a:t>
            </a:r>
            <a:br>
              <a:rPr lang="en-US" altLang="zh-CN"/>
            </a:br>
            <a:r>
              <a:rPr lang="en-US" altLang="zh-CN"/>
              <a:t>拿着冲浪板</a:t>
            </a:r>
            <a:br>
              <a:rPr lang="en-US" altLang="zh-CN"/>
            </a:br>
            <a:r>
              <a:rPr lang="en-US" altLang="zh-CN"/>
              <a:t>跑到海的</a:t>
            </a:r>
            <a:br>
              <a:rPr lang="en-US" altLang="zh-CN"/>
            </a:br>
            <a:r>
              <a:rPr lang="en-US" altLang="zh-CN"/>
              <a:t>比较远一点的地方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风一吹来</a:t>
            </a:r>
            <a:br>
              <a:rPr lang="en-US" altLang="zh-CN"/>
            </a:br>
            <a:r>
              <a:rPr lang="en-US" altLang="zh-CN"/>
              <a:t>就站上去冲浪板</a:t>
            </a:r>
            <a:br>
              <a:rPr lang="en-US" altLang="zh-CN"/>
            </a:br>
            <a:r>
              <a:rPr lang="en-US" altLang="zh-CN"/>
              <a:t>它有一直吹 一直吹</a:t>
            </a:r>
            <a:br>
              <a:rPr lang="en-US" altLang="zh-CN"/>
            </a:br>
            <a:r>
              <a:rPr lang="en-US" altLang="zh-CN"/>
              <a:t>这浪就一波一波的</a:t>
            </a:r>
            <a:br>
              <a:rPr lang="en-US" altLang="zh-CN"/>
            </a:br>
            <a:r>
              <a:rPr lang="en-US" altLang="zh-CN"/>
              <a:t>就是这个比喻</a:t>
            </a:r>
            <a:br>
              <a:rPr lang="en-US" altLang="zh-CN"/>
            </a:br>
            <a:r>
              <a:rPr lang="en-US" altLang="zh-CN"/>
              <a:t>作渐生的意思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犹如猛风</a:t>
            </a:r>
            <a:br>
              <a:rPr lang="en-US" altLang="zh-CN"/>
            </a:br>
            <a:r>
              <a:rPr lang="en-US" altLang="zh-CN"/>
              <a:t>吹大海水</a:t>
            </a:r>
            <a:br>
              <a:rPr lang="en-US" altLang="zh-CN"/>
            </a:br>
            <a:r>
              <a:rPr lang="en-US" altLang="zh-CN"/>
              <a:t>外境界风</a:t>
            </a:r>
            <a:br>
              <a:rPr lang="en-US" altLang="zh-CN"/>
            </a:br>
            <a:r>
              <a:rPr lang="en-US" altLang="zh-CN"/>
              <a:t>这个风</a:t>
            </a:r>
            <a:br>
              <a:rPr lang="en-US" altLang="zh-CN"/>
            </a:br>
            <a:r>
              <a:rPr lang="en-US" altLang="zh-CN"/>
              <a:t>是指无明</a:t>
            </a:r>
            <a:br>
              <a:rPr lang="en-US" altLang="zh-CN"/>
            </a:br>
            <a:r>
              <a:rPr lang="en-US" altLang="zh-CN"/>
              <a:t>所以补上三个字</a:t>
            </a:r>
            <a:br>
              <a:rPr lang="en-US" altLang="zh-CN"/>
            </a:br>
            <a:r>
              <a:rPr lang="en-US" altLang="zh-CN"/>
              <a:t>比较看得懂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外境界</a:t>
            </a:r>
            <a:br>
              <a:rPr lang="en-US" altLang="zh-CN"/>
            </a:br>
            <a:r>
              <a:rPr lang="en-US" altLang="zh-CN"/>
              <a:t>外面境界的</a:t>
            </a:r>
            <a:br>
              <a:rPr lang="en-US" altLang="zh-CN"/>
            </a:br>
            <a:r>
              <a:rPr lang="en-US" altLang="zh-CN"/>
              <a:t>无明之风</a:t>
            </a:r>
            <a:br>
              <a:rPr lang="en-US" altLang="zh-CN"/>
            </a:br>
            <a:r>
              <a:rPr lang="en-US" altLang="zh-CN"/>
              <a:t>就像上面的比喻</a:t>
            </a:r>
            <a:br>
              <a:rPr lang="en-US" altLang="zh-CN"/>
            </a:br>
            <a:r>
              <a:rPr lang="en-US" altLang="zh-CN"/>
              <a:t>就会鼓动 飘荡</a:t>
            </a:r>
            <a:br>
              <a:rPr lang="en-US" altLang="zh-CN"/>
            </a:br>
            <a:r>
              <a:rPr lang="en-US" altLang="zh-CN"/>
              <a:t>怎么样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藏识的心海</a:t>
            </a:r>
            <a:br>
              <a:rPr lang="en-US" altLang="zh-CN"/>
            </a:br>
            <a:r>
              <a:rPr lang="en-US" altLang="zh-CN"/>
              <a:t>心海就是</a:t>
            </a:r>
            <a:br>
              <a:rPr lang="en-US" altLang="zh-CN"/>
            </a:br>
            <a:r>
              <a:rPr lang="en-US" altLang="zh-CN"/>
              <a:t>藏识的心海</a:t>
            </a:r>
            <a:br>
              <a:rPr lang="en-US" altLang="zh-CN"/>
            </a:br>
            <a:r>
              <a:rPr lang="en-US" altLang="zh-CN"/>
              <a:t>再补两个字</a:t>
            </a:r>
            <a:br>
              <a:rPr lang="en-US" altLang="zh-CN"/>
            </a:br>
            <a:r>
              <a:rPr lang="en-US" altLang="zh-CN"/>
              <a:t>更清楚</a:t>
            </a:r>
            <a:br>
              <a:rPr lang="en-US" altLang="zh-CN"/>
            </a:br>
            <a:r>
              <a:rPr lang="en-US" altLang="zh-CN"/>
              <a:t>就是 深处</a:t>
            </a:r>
            <a:br>
              <a:rPr lang="en-US" altLang="zh-CN"/>
            </a:br>
            <a:r>
              <a:rPr lang="en-US" altLang="zh-CN"/>
              <a:t>藏识心海的深处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外面境界</a:t>
            </a:r>
            <a:br>
              <a:rPr lang="en-US" altLang="zh-CN"/>
            </a:br>
            <a:r>
              <a:rPr lang="en-US" altLang="zh-CN"/>
              <a:t>无明之风</a:t>
            </a:r>
            <a:br>
              <a:rPr lang="en-US" altLang="zh-CN"/>
            </a:br>
            <a:r>
              <a:rPr lang="en-US" altLang="zh-CN"/>
              <a:t>因为能所不断</a:t>
            </a:r>
            <a:br>
              <a:rPr lang="en-US" altLang="zh-CN"/>
            </a:br>
            <a:r>
              <a:rPr lang="en-US" altLang="zh-CN"/>
              <a:t>就会鼓动飘荡</a:t>
            </a:r>
            <a:br>
              <a:rPr lang="en-US" altLang="zh-CN"/>
            </a:br>
            <a:r>
              <a:rPr lang="en-US" altLang="zh-CN"/>
              <a:t>藏识心海深处</a:t>
            </a:r>
            <a:br>
              <a:rPr lang="en-US" altLang="zh-CN"/>
            </a:br>
            <a:r>
              <a:rPr lang="en-US" altLang="zh-CN"/>
              <a:t>种子起现行</a:t>
            </a:r>
            <a:br>
              <a:rPr lang="en-US" altLang="zh-CN"/>
            </a:br>
            <a:r>
              <a:rPr lang="en-US" altLang="zh-CN"/>
              <a:t>现行又薰种子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接下来 </a:t>
            </a:r>
            <a:br>
              <a:rPr lang="en-US" altLang="zh-CN"/>
            </a:br>
            <a:r>
              <a:rPr lang="en-US" altLang="zh-CN"/>
              <a:t>识浪不断</a:t>
            </a:r>
            <a:br>
              <a:rPr lang="en-US" altLang="zh-CN"/>
            </a:br>
            <a:r>
              <a:rPr lang="en-US" altLang="zh-CN"/>
              <a:t>便次第生起</a:t>
            </a:r>
            <a:br>
              <a:rPr lang="en-US" altLang="zh-CN"/>
            </a:br>
            <a:r>
              <a:rPr lang="en-US" altLang="zh-CN"/>
              <a:t>令七识之浪</a:t>
            </a:r>
            <a:br>
              <a:rPr lang="en-US" altLang="zh-CN"/>
            </a:br>
            <a:r>
              <a:rPr lang="en-US" altLang="zh-CN"/>
              <a:t>这前七识所</a:t>
            </a:r>
            <a:br>
              <a:rPr lang="en-US" altLang="zh-CN"/>
            </a:br>
            <a:r>
              <a:rPr lang="en-US" altLang="zh-CN"/>
              <a:t>能缘不断</a:t>
            </a:r>
            <a:br>
              <a:rPr lang="en-US" altLang="zh-CN"/>
            </a:br>
            <a:r>
              <a:rPr lang="en-US" altLang="zh-CN"/>
              <a:t>就会制造大浪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八识是海</a:t>
            </a:r>
            <a:br>
              <a:rPr lang="en-US" altLang="zh-CN"/>
            </a:br>
            <a:r>
              <a:rPr lang="en-US" altLang="zh-CN"/>
              <a:t>不断</a:t>
            </a:r>
            <a:br>
              <a:rPr lang="en-US" altLang="zh-CN"/>
            </a:br>
            <a:r>
              <a:rPr lang="en-US" altLang="zh-CN"/>
              <a:t>当然就是</a:t>
            </a:r>
            <a:br>
              <a:rPr lang="en-US" altLang="zh-CN"/>
            </a:br>
            <a:r>
              <a:rPr lang="en-US" altLang="zh-CN"/>
              <a:t>一直生起。</a:t>
            </a:r>
            <a:br>
              <a:rPr lang="en-US" altLang="zh-CN"/>
            </a:br>
            <a:r>
              <a:rPr lang="en-US" altLang="zh-CN"/>
              <a:t>就是说万法</a:t>
            </a:r>
            <a:br>
              <a:rPr lang="en-US" altLang="zh-CN"/>
            </a:br>
            <a:r>
              <a:rPr lang="en-US" altLang="zh-CN"/>
              <a:t>有时候顿现</a:t>
            </a:r>
            <a:br>
              <a:rPr lang="en-US" altLang="zh-CN"/>
            </a:br>
            <a:r>
              <a:rPr lang="en-US" altLang="zh-CN"/>
              <a:t>有时候是渐生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大慧</a:t>
            </a:r>
            <a:br>
              <a:rPr lang="en-US" altLang="zh-CN"/>
            </a:br>
            <a:r>
              <a:rPr lang="en-US" altLang="zh-CN"/>
              <a:t>例如依四缘</a:t>
            </a:r>
            <a:br>
              <a:rPr lang="en-US" altLang="zh-CN"/>
            </a:br>
            <a:r>
              <a:rPr lang="en-US" altLang="zh-CN"/>
              <a:t>所生起的眼识</a:t>
            </a:r>
            <a:br>
              <a:rPr lang="en-US" altLang="zh-CN"/>
            </a:br>
            <a:r>
              <a:rPr lang="en-US" altLang="zh-CN"/>
              <a:t>世间一切法</a:t>
            </a:r>
            <a:br>
              <a:rPr lang="en-US" altLang="zh-CN"/>
            </a:br>
            <a:r>
              <a:rPr lang="en-US" altLang="zh-CN"/>
              <a:t>譬如说六根</a:t>
            </a:r>
            <a:br>
              <a:rPr lang="en-US" altLang="zh-CN"/>
            </a:br>
            <a:r>
              <a:rPr lang="en-US" altLang="zh-CN"/>
              <a:t>小至微尘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就是器世界</a:t>
            </a:r>
            <a:br>
              <a:rPr lang="en-US" altLang="zh-CN"/>
            </a:br>
            <a:r>
              <a:rPr lang="en-US" altLang="zh-CN"/>
              <a:t>依报最小的单位</a:t>
            </a:r>
            <a:br>
              <a:rPr lang="en-US" altLang="zh-CN"/>
            </a:br>
            <a:r>
              <a:rPr lang="en-US" altLang="zh-CN"/>
              <a:t>乃至小至</a:t>
            </a:r>
            <a:br>
              <a:rPr lang="en-US" altLang="zh-CN"/>
            </a:br>
            <a:r>
              <a:rPr lang="en-US" altLang="zh-CN"/>
              <a:t>正报根身的毛孔</a:t>
            </a:r>
            <a:br>
              <a:rPr lang="en-US" altLang="zh-CN"/>
            </a:br>
            <a:r>
              <a:rPr lang="en-US" altLang="zh-CN"/>
              <a:t>俱生 </a:t>
            </a:r>
            <a:br>
              <a:rPr lang="en-US" altLang="zh-CN"/>
            </a:br>
            <a:r>
              <a:rPr lang="en-US" altLang="zh-CN"/>
              <a:t>一时顿现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但是</a:t>
            </a:r>
            <a:br>
              <a:rPr lang="en-US" altLang="zh-CN"/>
            </a:br>
            <a:r>
              <a:rPr lang="en-US" altLang="zh-CN"/>
              <a:t>也有随次第</a:t>
            </a:r>
            <a:br>
              <a:rPr lang="en-US" altLang="zh-CN"/>
            </a:br>
            <a:r>
              <a:rPr lang="en-US" altLang="zh-CN"/>
              <a:t>依境界</a:t>
            </a:r>
            <a:br>
              <a:rPr lang="en-US" altLang="zh-CN"/>
            </a:br>
            <a:r>
              <a:rPr lang="en-US" altLang="zh-CN"/>
              <a:t>因缘而生的</a:t>
            </a:r>
            <a:br>
              <a:rPr lang="en-US" altLang="zh-CN"/>
            </a:br>
            <a:r>
              <a:rPr lang="en-US" altLang="zh-CN"/>
              <a:t>亦复如是</a:t>
            </a:r>
            <a:br>
              <a:rPr lang="en-US" altLang="zh-CN"/>
            </a:br>
            <a:r>
              <a:rPr lang="en-US" altLang="zh-CN"/>
              <a:t>有的顿现</a:t>
            </a:r>
            <a:br>
              <a:rPr lang="en-US" altLang="zh-CN"/>
            </a:br>
            <a:r>
              <a:rPr lang="en-US" altLang="zh-CN"/>
              <a:t>有的次第而生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一下子俱生</a:t>
            </a:r>
            <a:br>
              <a:rPr lang="en-US" altLang="zh-CN"/>
            </a:br>
            <a:r>
              <a:rPr lang="en-US" altLang="zh-CN"/>
              <a:t>一下子渐生</a:t>
            </a:r>
            <a:br>
              <a:rPr lang="en-US" altLang="zh-CN"/>
            </a:br>
            <a:r>
              <a:rPr lang="en-US" altLang="zh-CN"/>
              <a:t>两种都有</a:t>
            </a:r>
            <a:br>
              <a:rPr lang="en-US" altLang="zh-CN"/>
            </a:br>
            <a:r>
              <a:rPr lang="en-US" altLang="zh-CN"/>
              <a:t>接下来</a:t>
            </a:r>
            <a:br>
              <a:rPr lang="en-US" altLang="zh-CN"/>
            </a:br>
            <a:r>
              <a:rPr lang="en-US" altLang="zh-CN"/>
              <a:t>又是另外</a:t>
            </a:r>
            <a:br>
              <a:rPr lang="en-US" altLang="zh-CN"/>
            </a:br>
            <a:r>
              <a:rPr lang="en-US" altLang="zh-CN"/>
              <a:t>一种比喻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譬如明镜</a:t>
            </a:r>
            <a:br>
              <a:rPr lang="en-US" altLang="zh-CN"/>
            </a:br>
            <a:r>
              <a:rPr lang="en-US" altLang="zh-CN"/>
              <a:t>显众色像</a:t>
            </a:r>
            <a:br>
              <a:rPr lang="en-US" altLang="zh-CN"/>
            </a:br>
            <a:r>
              <a:rPr lang="en-US" altLang="zh-CN"/>
              <a:t>一时顿现</a:t>
            </a:r>
            <a:br>
              <a:rPr lang="en-US" altLang="zh-CN"/>
            </a:br>
            <a:r>
              <a:rPr lang="en-US" altLang="zh-CN"/>
              <a:t>大慧</a:t>
            </a:r>
            <a:br>
              <a:rPr lang="en-US" altLang="zh-CN"/>
            </a:br>
            <a:r>
              <a:rPr lang="en-US" altLang="zh-CN"/>
              <a:t>也有渐生的</a:t>
            </a:r>
            <a:br>
              <a:rPr lang="en-US" altLang="zh-CN"/>
            </a:br>
            <a:r>
              <a:rPr lang="en-US" altLang="zh-CN"/>
              <a:t>犹如猛风</a:t>
            </a:r>
            <a:br>
              <a:rPr lang="en-US" altLang="zh-CN"/>
            </a:br>
            <a:r>
              <a:rPr lang="en-US" altLang="zh-CN"/>
              <a:t>吹大海水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外面的境界</a:t>
            </a:r>
            <a:br>
              <a:rPr lang="en-US" altLang="zh-CN"/>
            </a:br>
            <a:r>
              <a:rPr lang="en-US" altLang="zh-CN"/>
              <a:t>无明之风</a:t>
            </a:r>
            <a:br>
              <a:rPr lang="en-US" altLang="zh-CN"/>
            </a:br>
            <a:r>
              <a:rPr lang="en-US" altLang="zh-CN"/>
              <a:t>鼓动飘荡</a:t>
            </a:r>
            <a:br>
              <a:rPr lang="en-US" altLang="zh-CN"/>
            </a:br>
            <a:r>
              <a:rPr lang="en-US" altLang="zh-CN"/>
              <a:t>藏识的心海</a:t>
            </a:r>
            <a:br>
              <a:rPr lang="en-US" altLang="zh-CN"/>
            </a:br>
            <a:r>
              <a:rPr lang="en-US" altLang="zh-CN"/>
              <a:t>而这个藏识的深处</a:t>
            </a:r>
            <a:br>
              <a:rPr lang="en-US" altLang="zh-CN"/>
            </a:br>
            <a:r>
              <a:rPr lang="en-US" altLang="zh-CN"/>
              <a:t>就起了这个大浪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令七识之浪</a:t>
            </a:r>
            <a:br>
              <a:rPr lang="en-US" altLang="zh-CN"/>
            </a:br>
            <a:r>
              <a:rPr lang="en-US" altLang="zh-CN"/>
              <a:t>起来而不断</a:t>
            </a:r>
            <a:br>
              <a:rPr lang="en-US" altLang="zh-CN"/>
            </a:br>
            <a:r>
              <a:rPr lang="en-US" altLang="zh-CN"/>
              <a:t>前浪又推后浪</a:t>
            </a:r>
            <a:br>
              <a:rPr lang="en-US" altLang="zh-CN"/>
            </a:br>
            <a:r>
              <a:rPr lang="en-US" altLang="zh-CN"/>
              <a:t>这个就是</a:t>
            </a:r>
            <a:br>
              <a:rPr lang="en-US" altLang="zh-CN"/>
            </a:br>
            <a:r>
              <a:rPr lang="en-US" altLang="zh-CN"/>
              <a:t>渐次而生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lvl="0"/>
            <a:r>
              <a:rPr lang="en-US" altLang="zh-CN"/>
              <a:t>这万法</a:t>
            </a:r>
            <a:br>
              <a:rPr lang="en-US" altLang="zh-CN"/>
            </a:br>
            <a:r>
              <a:rPr lang="en-US" altLang="zh-CN"/>
              <a:t>统归一句</a:t>
            </a:r>
            <a:br>
              <a:rPr lang="en-US" altLang="zh-CN"/>
            </a:br>
            <a:r>
              <a:rPr lang="en-US" altLang="zh-CN"/>
              <a:t>万法</a:t>
            </a:r>
            <a:br>
              <a:rPr lang="en-US" altLang="zh-CN"/>
            </a:br>
            <a:r>
              <a:rPr lang="en-US" altLang="zh-CN"/>
              <a:t>有时候顿现</a:t>
            </a:r>
            <a:br>
              <a:rPr lang="en-US" altLang="zh-CN"/>
            </a:br>
            <a:r>
              <a:rPr lang="en-US" altLang="zh-CN"/>
              <a:t>有时候渐生</a:t>
            </a:r>
            <a:br>
              <a:rPr lang="en-US" altLang="zh-CN"/>
            </a:br>
            <a:br>
              <a:rPr lang="en-US" altLang="zh-CN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5253</Words>
  <Application>WPS 演示</Application>
  <PresentationFormat>自定义</PresentationFormat>
  <Paragraphs>258</Paragraphs>
  <Slides>121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121</vt:i4>
      </vt:variant>
    </vt:vector>
  </HeadingPairs>
  <TitlesOfParts>
    <vt:vector size="130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楞伽经（59） 慧律法师 讲座 摘要</vt:lpstr>
      <vt:lpstr>为什么会浪 识 有识 就会起浪 有执着的识 心就会起浪 有分别的识 它就会起浪 </vt:lpstr>
      <vt:lpstr>有颠倒的识 它就会起浪 有无明的识 它就会起浪 起浪的原因是什么 就是识 </vt:lpstr>
      <vt:lpstr>拼了老命 也要执着 用另外一句话 叫做割舍不下 我就是放不下 </vt:lpstr>
      <vt:lpstr>有一次 我跟师妈说 你要放下 分别执着 不要这么重 师妈说  它自己要跑出来的 我怎么有办法 这一句是佛法 </vt:lpstr>
      <vt:lpstr>她那样没读过什么书 但是她这句话 就是讲的无明 自己要跑出来的 我怎么有办法 这一句话就是 无明就像一阵风 </vt:lpstr>
      <vt:lpstr>来无影 去无踪 连师妈也没办法 她也是觉得莫可奈何 突然就跑出来了 不是她可以控制的 师妈也懂得佛法 </vt:lpstr>
      <vt:lpstr>我跟她说 师妈 你没有下来听经闻法 她说  我有听  很奇怪  都一样是讲台语 我为什么都听不懂</vt:lpstr>
      <vt:lpstr>你讲的 都是台语 我每一句都听不懂 不知道在说些什么 接下来我说 师妈 明天要上课 你不下来听经吗 </vt:lpstr>
      <vt:lpstr>我念佛比较实在 那个听不懂 实在听不懂 吃得饱 穿得暖 像你说的 勤奋点念佛 </vt:lpstr>
      <vt:lpstr>这样 对 所以 我妈妈一天 念两万 三万 一直念 阿弥陀佛 阿弥陀佛 </vt:lpstr>
      <vt:lpstr>所以说 佛法平等 如果你学识比较好 善根比较深厚 经典 你就深入一点 你要是说  我书没读多少 很少在跟字结缘 </vt:lpstr>
      <vt:lpstr>像那个猪哥亮讲的 说 我哪有那么倒楣 常常跟字结缘 意思是说 没有读多少书 他就说 没有那么倒楣 跟字来结缘 </vt:lpstr>
      <vt:lpstr>那么 也有办法 也就是 好好地 念佛 也受用 所以 佛法中边皆甜 那一个人碰到佛法 他就会终生受用 </vt:lpstr>
      <vt:lpstr>这个佛法不可思议的 终生就会受用 如果我来调查说 你这条命是师父救的 举手 就一堆 一票 很多人就会举手 他找到了新的生命 </vt:lpstr>
      <vt:lpstr>此四缘 简言之即是 根缘 色缘 识缘 欲见缘 诸位 根缘 就是眼根的缘 外缘 就是外境的色缘 </vt:lpstr>
      <vt:lpstr>接下来 内心的识缘 诸位 根跟识  很难去分 简单讲 识依附于根 </vt:lpstr>
      <vt:lpstr>根会灭 而识心 它不会灭 这个就是差别 眼根 死的时候 眼根会死 会灭 </vt:lpstr>
      <vt:lpstr>识 他不会灭的 因为 它有业 业识 业  识心分别 业是业识 根跟识有什么不一样 </vt:lpstr>
      <vt:lpstr>根会烂 识不会坏 只是显现不出来而已 譬如说这个人眼睛 是瞎子 盲人 他的眼根坏 只是识起不了作用 不是没有识  </vt:lpstr>
      <vt:lpstr>他识 还是可以看 眼睛见到的时候 眼睛明的人 他见到 眼根没有坏的人 见到明处 </vt:lpstr>
      <vt:lpstr>眼根坏掉  识有没有坏 没有  他见到什么 他见到暗处 一个见明 一个见暗 </vt:lpstr>
      <vt:lpstr>识性它不会改变的 识性 它一直存在的 所以 根跟识有什么不一样 根会烂 会坏 而识是内心的念头 那种执着 他不会坏的 </vt:lpstr>
      <vt:lpstr>生生世世的 那只是眼识不能起作用 然后 死了以后 前六识停止运作 唯第八识跟着运转 我们这个识 还是一直存在 </vt:lpstr>
      <vt:lpstr>那下辈子  再投胎成人 识又开始起作用 接下来就是 欲见缘就是作意 </vt:lpstr>
      <vt:lpstr>“尔时世尊 告大慧菩萨言” 由有“ 四”种“因缘” “故”令 “眼识”生起 是哪四缘呢 </vt:lpstr>
      <vt:lpstr>一、由有“自心” 所“现” 能“摄受”执取 诸尘之根 而却“不觉” 知此等诸根实 乃自心所现 </vt:lpstr>
      <vt:lpstr>诸根实乃 自心所现 这就是 楞伽经一经 的特质 无论是根 自心所现 </vt:lpstr>
      <vt:lpstr>尘 还是自心所现 我相 人相 众生相 还是自心所现 山河大地 日月星辰 还是自心所现 </vt:lpstr>
      <vt:lpstr>这个就是 楞伽经 这一部经典 无上的 宝典的特质 不是真有外境 不是真正有外境 </vt:lpstr>
      <vt:lpstr>在楞伽经讲 所有的外境 都是自性所现 叫做自心取自心 非幻成幻法 </vt:lpstr>
      <vt:lpstr>第二、由有“无始”世来 “虚”妄诈“伪”不实取著 “色”尘的“习气” 之“过“咎” 第三、由有能“计著” 色相的了别“识” 之“性”其本性如此 </vt:lpstr>
      <vt:lpstr>第四、心中 “欲见种种色相” 之无明欲望 所以 无明欲望什么意思 我们来到这个世间 莫名其妙的贪着 </vt:lpstr>
      <vt:lpstr>莫名其妙地放不下 也莫名其妙地分别 莫名其妙的失望 莫名其妙地期盼 到最后  莫名其妙地绝望 统统是莫名其妙 </vt:lpstr>
      <vt:lpstr>简单讲  没有学佛 就是没找到 生命真正的灵魂 那学佛以后 那就行 住 坐 卧 统统在真实的生命里面 </vt:lpstr>
      <vt:lpstr> “大慧” 这就“是” 眼识生起的 “四种因缘” 因有这四种因缘会合 便成为瀑“水”之“流” </vt:lpstr>
      <vt:lpstr>这流就是动荡不定 其流生“处” 便令“藏识”之体 受熏染而“转”变 也就是眼根攀缘色尘 那种根深蒂固的执着 是很难去改变的 </vt:lpstr>
      <vt:lpstr>此处佛 所说的四缘 与《唯识学》上的 所说的 四缘 九缘 大略相同 </vt:lpstr>
      <vt:lpstr>唯识的四缘是 因缘 等无间缘 所缘缘 增上缘 九缘是 (一)空 空 就是距离 距离就是你眼睛 </vt:lpstr>
      <vt:lpstr>譬如说你看报纸 你把报纸遮到眼睛 你怎么看得到 要有一点距离 空 不是指空性 也不是指虚空 在这里的是指距离 </vt:lpstr>
      <vt:lpstr>眼睛看东西 要有一点距离 (二)明 那个跟智慧没关系 明是指光线 要不然看报纸没光线 你怎么看呢 </vt:lpstr>
      <vt:lpstr>明就是光线的意思 第(三)根 要眼根不坏 第(四)境 要有色境现前 外境的意思 </vt:lpstr>
      <vt:lpstr>第(五)作意 要用心 就是作意 (六) 要分别依 就是依靠这个分别作意 这第六意识 第六意识叫做分别依 </vt:lpstr>
      <vt:lpstr>(七) 就是染净依 行善或者是 行作恶的一种执着 那么 我 法二执 染净依就是指第七意识 第(八) 就是根本依 就是指第八意识 </vt:lpstr>
      <vt:lpstr>第(九) 就是种子缘 种子缘最重要的在强调什么 就是强调习气 因为种子 所以在座诸位 如果我们 当我们在一个陌生的场合的时候 </vt:lpstr>
      <vt:lpstr>突然 大家见面 嗯 这个人好像 我跟他很熟 好像在哪里见过 其实是没见过 因为那个前世的 因缘 种子 习气  </vt:lpstr>
      <vt:lpstr>若依九缘来看 则此处的第一缘 “自心现摄受不觉” 为根缘 第二缘  “无始虚伪过色习气”  为境缘 </vt:lpstr>
      <vt:lpstr>第三缘  “计著识性自性”  为种子缘 第四缘 “欲见种种色相”  为作意缘 </vt:lpstr>
      <vt:lpstr>四缘 九缘 只是开合而已 再者 此经中佛 所说的四缘 与《唯识学》上 所说诸缘 </vt:lpstr>
      <vt:lpstr>最大的不同 就在于 本经之四缘 都是依 唯心而说 </vt:lpstr>
      <vt:lpstr>注意  都是依 唯心而说的 没有外境 为什么 依唯心而说 完全跟外境无关 </vt:lpstr>
      <vt:lpstr>二乘人 讲有境 这里所说的境 都是一种业报 一种识的 一种显露而已 都是依唯心 </vt:lpstr>
      <vt:lpstr>唯心的重点在讲什么 就是遮无外境 完全没有外境 都不是单纯的名词 如“根缘” “境缘”等 而皆是依 唯心而立名 </vt:lpstr>
      <vt:lpstr>如“自心现……” 完全都是心 这个 所以楞伽经 是究竟的 圆顿大教 </vt:lpstr>
      <vt:lpstr>就是 若人欲了知 三世一切佛 应观法界性 一切唯心造 在楞伽经这个注解 是最清楚不过的 </vt:lpstr>
      <vt:lpstr>“无始虚伪 习气”等 这是本经之特色 如是则明了显示 其实一切缘 也都是唯心所现 </vt:lpstr>
      <vt:lpstr>如是则一切 根 境 识等 皆达唯心妙旨  诸位 那么 皆达唯心 </vt:lpstr>
      <vt:lpstr>那么 我们为什么 没有办法不吃饭 既然是唯心 没有办法不吃饭 那么为什么我们 在空气好的地方 </vt:lpstr>
      <vt:lpstr>身心 比较怡然   这答案很简单 因为你是业报身 我们不是三昧的 金刚不坏的佛身 我们现在是业报身 要睡觉 要吃饭 </vt:lpstr>
      <vt:lpstr>有基本的欲望 如果我们今天 是自觉圣智的 有佛的定力 入定 那就不需 几乎归零了 佛陀用最少最少的 </vt:lpstr>
      <vt:lpstr>当然 他是示现 给我们看的 所以为什么 在座诸位 为什么在经典里面记载 阿罗汉 他一入定 他就是几天 </vt:lpstr>
      <vt:lpstr>在中国 祖师也有 他一坐着 就非常久的时间 不需要起座的 定在那个地方 不需要饮食 也不需要睡眠 </vt:lpstr>
      <vt:lpstr>这弥勒菩萨 修的就是 唯心识定 那个饮食跟睡眠 是一种业力 也是一种习气 </vt:lpstr>
      <vt:lpstr>所以 业力一种习气 因此  我们在饮食上 要控制一下 或者是在睡眠上 还是要减少一下 </vt:lpstr>
      <vt:lpstr>许多修禅的人 他这个规定 是非常严格的 他几点睡觉 你几点香板 你不起来 就打 </vt:lpstr>
      <vt:lpstr>也就是一定 要把你睡眠 克制住 诸位 什么是睡眠 沉重的无明 睡得像死人一样 </vt:lpstr>
      <vt:lpstr>沉重的无明 我们不是要破除无明吗 破除无明 就须先破除这个睡眠 但是  你今天你不睡 会死人的 </vt:lpstr>
      <vt:lpstr>脑神经会衰弱的 所有的 免疫系统 都从晚上 那个睡眠当中 慢慢地去培养 </vt:lpstr>
      <vt:lpstr>简单讲 如果一个人 开始脑神经衰弱 睡不着觉 就是这个人的 体质受到破坏 </vt:lpstr>
      <vt:lpstr>晚上睡不着觉 简单讲就是 你制造不出 一种免疫系统 你制造不出来 尤其脊髓 </vt:lpstr>
      <vt:lpstr>我们的脊椎 我们的脊椎 会制造一些需要的 免疫系统的东西 可是如果说 你晚上睡不着 就表示 </vt:lpstr>
      <vt:lpstr>第一，你有年岁了 新陈代谢也停滞了 那么你 就是老化的现象 有一种是病 有一种是老化的现象 </vt:lpstr>
      <vt:lpstr>所以 一个晚上 他不睡觉的人 是很惨的 那个睡不着 很想睡 睡不着 那个是很惨的 </vt:lpstr>
      <vt:lpstr>为什么 他的身体 会愈来会愈糟糕 有的人是 想尽办法要让他睡 可是怎么睡  睡不着 最悲惨的 </vt:lpstr>
      <vt:lpstr>看到马来西亚 那个太太来到我这里 跟她老公来 见到我 很严重 那个眼睛 眼眶发黑 </vt:lpstr>
      <vt:lpstr>然后 看到师父就哭 师父 我整整 几个月都阖不了眼 就算阖眼 也睡不着 我问她老公 你有没有给她吃药 </vt:lpstr>
      <vt:lpstr>他说  什么药都吃了 吃安眠药 安眠药吃了 就很累 很累 还是睡不着 就是睡不着 </vt:lpstr>
      <vt:lpstr>美国也有一个男孩子 四十八天 不用睡觉的 这个男孩子比较了不得 因为他也不会感觉很痛苦 白天生活 晚上  他不需要睡觉的 </vt:lpstr>
      <vt:lpstr>完全跟 正常人一模一样 那这种就很好了 不用睡觉  那么 接下来 如果说你 睡觉的时候 </vt:lpstr>
      <vt:lpstr>你慢慢地 会产生 一种呼吸状态 一直会打呼 那么 就表示你的器官 有老化现象了 </vt:lpstr>
      <vt:lpstr>当然 有的另外一种 是一种生病 所以 你这个身体 要照顾好 身安而后道隆 </vt:lpstr>
      <vt:lpstr>凡夫不能讲圣人的话 虽然是唯心 可是我们是业报身 我们这个色身是业报 这个业报 它就有 一定的范围让你做 </vt:lpstr>
      <vt:lpstr>譬如说你 无法生活在水中 因为那是鱼 那是业报 你也没有办法 在空中漂浮 因为那是业报 </vt:lpstr>
      <vt:lpstr>像鬼神就有办法 人没办法 人这个业报 就是受到 地心引力的影响 一定要这样子 </vt:lpstr>
      <vt:lpstr>所以因此人要 显现出大神通 无能为力 因为我们完全 受业报所限制 </vt:lpstr>
      <vt:lpstr>因此 人学佛以后 只要能够 心境解脱一点 自在一点 度量放大一点 了解唯心所造 </vt:lpstr>
      <vt:lpstr>我们就把这个心 往真 善去趣向 圣道去趣向 那么这个 已经不得了了 </vt:lpstr>
      <vt:lpstr>我们不敢求说 这个人 统统不吃 有三昧的定力 或者是这个人 统统不睡觉 我们也不敢这样奢望 </vt:lpstr>
      <vt:lpstr>要求到那么地严格 因为毕竟只是业报身 所以在修行 禅堂里面 它就让你 睡觉越来越少 可是这要看你的情况 </vt:lpstr>
      <vt:lpstr>如果你要上班 你今天越来越少 那你麻烦大了 明天就头痛 晕眩 高血压 </vt:lpstr>
      <vt:lpstr>因此 要看个人 所以 饮食 睡眠 克制一下 就减轻了无明 </vt:lpstr>
      <vt:lpstr>有时候是顿现 有时候是渐生 说 大慧 就拿这个眼识 来做比喻 拿这个眼识 </vt:lpstr>
      <vt:lpstr>前面讲的眼识 需要四种 因缘和合 就生起了 眼识 就拿这个 来做比喻 </vt:lpstr>
      <vt:lpstr>说 一切诸根 就是一切 世间一切法 譬如说六根 诸根就是六根 </vt:lpstr>
      <vt:lpstr>还有微尘 这器世界 依报最小的 依报 器世界最小的 就是微尘 一切法如六根 乃至小至微尘 </vt:lpstr>
      <vt:lpstr>接下来 毛孔 这正报 最小的根身 前面 微尘是器世间 毛孔 则是众生世间 </vt:lpstr>
      <vt:lpstr>器世间 最小的是微尘 众生世间 最小的是毛孔 是正报 正报最小的是毛孔 依报最小的是微尘 </vt:lpstr>
      <vt:lpstr>俱生 俱就是顿 一时顿现 同时显现 这是指顿生 接下来 随次境界生 </vt:lpstr>
      <vt:lpstr>随就是也有 随次第 依境界的因缘而生 叫做随次 次就是次第 也有随次第的境界 依境界的因缘而生 </vt:lpstr>
      <vt:lpstr>亦复如是 譬如说我们的眼识 看风景 车子开过去了 虽然一时顿生 可是车子 还没有开到那个位置 </vt:lpstr>
      <vt:lpstr>它就陆陆续续的 风景在前面出现 渐次而生 风景渐次而生 顿生的当下 因为时空的转换 渐次而生 </vt:lpstr>
      <vt:lpstr>所以有时候顿现 有时候渐生  接下来 又譬如 明镜现众色像 这个是 比喻顿现 </vt:lpstr>
      <vt:lpstr>同时显现 镜子一照 这个色像 在镜子前面 镜子里面 全部显现出来 同时显现出来 </vt:lpstr>
      <vt:lpstr>同时显现 就如明镜 现众色像 这是顿现 大慧 犹如猛风吹大海水 这比喻渐生 </vt:lpstr>
      <vt:lpstr>浪  前浪推后浪 一浪 一直推 所以 这浪的起来 是前后渐生的 犹如猛风吹大海水 </vt:lpstr>
      <vt:lpstr>吹大海水 会发生什么事 就是浪 你看看那个冲浪 拿着冲浪板 跑到海的 比较远一点的地方 </vt:lpstr>
      <vt:lpstr>风一吹来 就站上去冲浪板 它有一直吹 一直吹 这浪就一波一波的 就是这个比喻 作渐生的意思 </vt:lpstr>
      <vt:lpstr>犹如猛风 吹大海水 外境界风 这个风 是指无明 所以补上三个字 比较看得懂 </vt:lpstr>
      <vt:lpstr>外境界 外面境界的 无明之风 就像上面的比喻 就会鼓动 飘荡 怎么样 </vt:lpstr>
      <vt:lpstr>藏识的心海 心海就是 藏识的心海 再补两个字 更清楚 就是 深处 藏识心海的深处 </vt:lpstr>
      <vt:lpstr>外面境界 无明之风 因为能所不断 就会鼓动飘荡 藏识心海深处 种子起现行 现行又薰种子 </vt:lpstr>
      <vt:lpstr>接下来  识浪不断 便次第生起 令七识之浪 这前七识所 能缘不断 就会制造大浪 </vt:lpstr>
      <vt:lpstr>八识是海 不断 当然就是 一直生起。 就是说万法 有时候顿现 有时候是渐生</vt:lpstr>
      <vt:lpstr>大慧 例如依四缘 所生起的眼识 世间一切法 譬如说六根 小至微尘 </vt:lpstr>
      <vt:lpstr>就是器世界 依报最小的单位 乃至小至 正报根身的毛孔 俱生  一时顿现 </vt:lpstr>
      <vt:lpstr>但是 也有随次第 依境界 因缘而生的 亦复如是 有的顿现 有的次第而生 </vt:lpstr>
      <vt:lpstr>一下子俱生 一下子渐生 两种都有 接下来 又是另外 一种比喻 </vt:lpstr>
      <vt:lpstr>譬如明镜 显众色像 一时顿现 大慧 也有渐生的 犹如猛风 吹大海水 </vt:lpstr>
      <vt:lpstr>外面的境界 无明之风 鼓动飘荡 藏识的心海 而这个藏识的深处 就起了这个大浪 </vt:lpstr>
      <vt:lpstr>令七识之浪 起来而不断 前浪又推后浪 这个就是 渐次而生 </vt:lpstr>
      <vt:lpstr>这万法 统归一句 万法 有时候顿现 有时候渐生 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614</cp:revision>
  <dcterms:created xsi:type="dcterms:W3CDTF">2021-05-28T09:46:00Z</dcterms:created>
  <dcterms:modified xsi:type="dcterms:W3CDTF">2024-01-12T08:02:11Z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