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3"/>
  </p:notesMasterIdLst>
  <p:handoutMasterIdLst>
    <p:handoutMasterId r:id="rId1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</p:sldIdLst>
  <p:sldSz cx="12190095" cy="6859270"/>
  <p:notesSz cx="6858000" cy="9144000"/>
  <p:custDataLst>
    <p:tags r:id="rId118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D6B3D"/>
    <a:srgbClr val="FC5736"/>
    <a:srgbClr val="B18941"/>
    <a:srgbClr val="FEFAB0"/>
    <a:srgbClr val="FF822D"/>
    <a:srgbClr val="009999"/>
    <a:srgbClr val="00CC99"/>
    <a:srgbClr val="F7F6EF"/>
    <a:srgbClr val="FCFBFA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0721" autoAdjust="0"/>
    <p:restoredTop sz="86371" autoAdjust="0"/>
  </p:normalViewPr>
  <p:slideViewPr>
    <p:cSldViewPr showGuides="1">
      <p:cViewPr varScale="1">
        <p:scale>
          <a:sx n="94" d="100"/>
          <a:sy n="94" d="100"/>
        </p:scale>
        <p:origin x="-996" y="-1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0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8" Type="http://schemas.openxmlformats.org/officeDocument/2006/relationships/tags" Target="tags/tag1.xml"/><Relationship Id="rId117" Type="http://schemas.openxmlformats.org/officeDocument/2006/relationships/tableStyles" Target="tableStyles.xml"/><Relationship Id="rId116" Type="http://schemas.openxmlformats.org/officeDocument/2006/relationships/viewProps" Target="viewProps.xml"/><Relationship Id="rId115" Type="http://schemas.openxmlformats.org/officeDocument/2006/relationships/presProps" Target="presProps.xml"/><Relationship Id="rId114" Type="http://schemas.openxmlformats.org/officeDocument/2006/relationships/handoutMaster" Target="handoutMasters/handoutMaster1.xml"/><Relationship Id="rId113" Type="http://schemas.openxmlformats.org/officeDocument/2006/relationships/notesMaster" Target="notesMasters/notesMaster1.xml"/><Relationship Id="rId112" Type="http://schemas.openxmlformats.org/officeDocument/2006/relationships/slide" Target="slides/slide110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3B0C5-A503-4212-BAD0-13D28678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5872D-02E8-4704-AE71-E92145C4B4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75CF-83CD-4252-9D97-46B0CA0842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A66A0-7571-4249-967E-AAC0299124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图片素材\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12" y="0"/>
            <a:ext cx="12186190" cy="6859588"/>
          </a:xfrm>
          <a:prstGeom prst="rect">
            <a:avLst/>
          </a:prstGeom>
          <a:noFill/>
        </p:spPr>
      </p:pic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Public\Pictures\图片素材\Canva - 风平浪静 calm sea.jpg"/>
          <p:cNvPicPr>
            <a:picLocks noChangeAspect="1" noChangeArrowheads="1"/>
          </p:cNvPicPr>
          <p:nvPr userDrawn="1"/>
        </p:nvPicPr>
        <p:blipFill>
          <a:blip r:embed="rId2" cstate="email"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380166" y="71430"/>
            <a:ext cx="11501518" cy="6288000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30" y="1282340"/>
            <a:ext cx="2340070" cy="42949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82338"/>
            <a:ext cx="2340070" cy="42949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-1"/>
            <a:ext cx="12190413" cy="68595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97" y="5230411"/>
            <a:ext cx="1082118" cy="1629177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380167" y="214340"/>
            <a:ext cx="11572957" cy="5930727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8390" indent="0">
              <a:buNone/>
              <a:defRPr sz="2900"/>
            </a:lvl3pPr>
            <a:lvl4pPr marL="1632585" indent="0">
              <a:buNone/>
              <a:defRPr sz="2400"/>
            </a:lvl4pPr>
            <a:lvl5pPr marL="2176780" indent="0">
              <a:buNone/>
              <a:defRPr sz="2400"/>
            </a:lvl5pPr>
            <a:lvl6pPr marL="2720975" indent="0">
              <a:buNone/>
              <a:defRPr sz="2400"/>
            </a:lvl6pPr>
            <a:lvl7pPr marL="3265805" indent="0">
              <a:buNone/>
              <a:defRPr sz="2400"/>
            </a:lvl7pPr>
            <a:lvl8pPr marL="3810000" indent="0">
              <a:buNone/>
              <a:defRPr sz="2400"/>
            </a:lvl8pPr>
            <a:lvl9pPr marL="4354195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8390" indent="0">
              <a:buNone/>
              <a:defRPr sz="1200"/>
            </a:lvl3pPr>
            <a:lvl4pPr marL="1632585" indent="0">
              <a:buNone/>
              <a:defRPr sz="1100"/>
            </a:lvl4pPr>
            <a:lvl5pPr marL="2176780" indent="0">
              <a:buNone/>
              <a:defRPr sz="1100"/>
            </a:lvl5pPr>
            <a:lvl6pPr marL="2720975" indent="0">
              <a:buNone/>
              <a:defRPr sz="1100"/>
            </a:lvl6pPr>
            <a:lvl7pPr marL="3265805" indent="0">
              <a:buNone/>
              <a:defRPr sz="1100"/>
            </a:lvl7pPr>
            <a:lvl8pPr marL="3810000" indent="0">
              <a:buNone/>
              <a:defRPr sz="1100"/>
            </a:lvl8pPr>
            <a:lvl9pPr marL="4354195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451604" y="214290"/>
            <a:ext cx="11501518" cy="5929354"/>
          </a:xfrm>
        </p:spPr>
        <p:txBody>
          <a:bodyPr anchor="t" anchorCtr="0">
            <a:noAutofit/>
          </a:bodyPr>
          <a:lstStyle>
            <a:lvl1pPr algn="l">
              <a:lnSpc>
                <a:spcPct val="150000"/>
              </a:lnSpc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CB3DB-3617-48DF-9659-4BDFD23EB7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2FC0D-5843-427B-932E-C2705FBA82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>
    <p:fad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None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3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zh-CN" altLang="en-US"/>
            </a:br>
            <a:r>
              <a:rPr lang="zh-CN" altLang="en-US"/>
              <a:t>楞伽经（</a:t>
            </a:r>
            <a:r>
              <a:rPr lang="en-US" altLang="zh-CN"/>
              <a:t>72</a:t>
            </a:r>
            <a:r>
              <a:rPr lang="zh-CN" altLang="en-US"/>
              <a:t>）</a:t>
            </a:r>
            <a:br>
              <a:rPr lang="zh-CN" altLang="en-US"/>
            </a:br>
            <a:r>
              <a:rPr lang="zh-CN" altLang="en-US"/>
              <a:t>慧律法师</a:t>
            </a:r>
            <a:br>
              <a:rPr lang="zh-CN" altLang="en-US"/>
            </a:br>
            <a:r>
              <a:rPr lang="zh-CN" altLang="en-US"/>
              <a:t>讲座</a:t>
            </a:r>
            <a:br>
              <a:rPr lang="zh-CN" altLang="en-US"/>
            </a:br>
            <a:r>
              <a:rPr lang="zh-CN" altLang="en-US"/>
              <a:t>摘要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2300" y="610870"/>
            <a:ext cx="10926445" cy="5641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  <a:p>
            <a:endParaRPr lang="zh-CN" altLang="en-US" sz="3600" b="1">
              <a:latin typeface="+mn-ea"/>
            </a:endParaRPr>
          </a:p>
        </p:txBody>
      </p:sp>
    </p:spTree>
  </p:cSld>
  <p:clrMapOvr>
    <a:masterClrMapping/>
  </p:clrMapOvr>
  <p:transition spd="med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什么叫做第七意识末那识</a:t>
            </a:r>
            <a:br>
              <a:rPr lang="zh-CN" altLang="en-US"/>
            </a:br>
            <a:r>
              <a:rPr lang="zh-CN" altLang="en-US"/>
              <a:t>意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就是第七意识末那识</a:t>
            </a:r>
            <a:br>
              <a:rPr lang="zh-CN" altLang="en-US"/>
            </a:br>
            <a:r>
              <a:rPr lang="zh-CN" altLang="en-US"/>
              <a:t>什么叫做第七意识末那识呢</a:t>
            </a:r>
            <a:br>
              <a:rPr lang="zh-CN" altLang="en-US"/>
            </a:br>
            <a:r>
              <a:rPr lang="zh-CN" altLang="en-US"/>
              <a:t>意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就是心</a:t>
            </a:r>
            <a:r>
              <a:rPr lang="en-US" altLang="zh-CN"/>
              <a:t> </a:t>
            </a:r>
            <a:r>
              <a:rPr lang="zh-CN" altLang="en-US"/>
              <a:t>心意</a:t>
            </a:r>
            <a:br>
              <a:rPr lang="zh-CN" altLang="en-US"/>
            </a:br>
            <a:r>
              <a:rPr lang="zh-CN" altLang="en-US"/>
              <a:t>谓就是以为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然</a:t>
            </a:r>
            <a:r>
              <a:rPr lang="en-US" altLang="zh-CN"/>
              <a:t> </a:t>
            </a:r>
            <a:r>
              <a:rPr lang="zh-CN" altLang="en-US"/>
              <a:t>就是如此</a:t>
            </a:r>
            <a:br>
              <a:rPr lang="zh-CN" altLang="en-US"/>
            </a:br>
            <a:r>
              <a:rPr lang="zh-CN" altLang="en-US"/>
              <a:t>意思就是</a:t>
            </a:r>
            <a:br>
              <a:rPr lang="zh-CN" altLang="en-US"/>
            </a:br>
            <a:r>
              <a:rPr lang="zh-CN" altLang="en-US"/>
              <a:t>内执</a:t>
            </a:r>
            <a:r>
              <a:rPr lang="zh-CN" altLang="en-US">
                <a:solidFill>
                  <a:srgbClr val="7030A0"/>
                </a:solidFill>
              </a:rPr>
              <a:t>八识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见相二分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>
                <a:solidFill>
                  <a:srgbClr val="7030A0"/>
                </a:solidFill>
              </a:rPr>
              <a:t>为自我</a:t>
            </a:r>
            <a:br>
              <a:rPr lang="zh-CN" altLang="en-US">
                <a:solidFill>
                  <a:srgbClr val="7030A0"/>
                </a:solidFill>
              </a:rPr>
            </a:br>
            <a:r>
              <a:rPr lang="zh-CN" altLang="en-US"/>
              <a:t>而且自以为然</a:t>
            </a:r>
            <a:br>
              <a:rPr lang="zh-CN" altLang="en-US"/>
            </a:br>
            <a:r>
              <a:rPr lang="zh-CN" altLang="en-US"/>
              <a:t>坚定不移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在座诸位</a:t>
            </a:r>
            <a:br>
              <a:rPr lang="zh-CN" altLang="en-US"/>
            </a:br>
            <a:r>
              <a:rPr lang="zh-CN" altLang="en-US"/>
              <a:t>这个就是</a:t>
            </a:r>
            <a:br>
              <a:rPr lang="zh-CN" altLang="en-US"/>
            </a:br>
            <a:r>
              <a:rPr lang="zh-CN" altLang="en-US"/>
              <a:t>所有的众生</a:t>
            </a:r>
            <a:br>
              <a:rPr lang="zh-CN" altLang="en-US"/>
            </a:br>
            <a:r>
              <a:rPr lang="zh-CN" altLang="en-US"/>
              <a:t>最难突破的</a:t>
            </a:r>
            <a:br>
              <a:rPr lang="zh-CN" altLang="en-US"/>
            </a:br>
            <a:r>
              <a:rPr lang="zh-CN" altLang="en-US"/>
              <a:t>就是</a:t>
            </a:r>
            <a:r>
              <a:rPr lang="en-US" altLang="zh-CN"/>
              <a:t> </a:t>
            </a:r>
            <a:r>
              <a:rPr lang="zh-CN" altLang="en-US"/>
              <a:t>看到什么</a:t>
            </a:r>
            <a:r>
              <a:rPr lang="en-US" altLang="zh-CN"/>
              <a:t> </a:t>
            </a:r>
            <a:br>
              <a:rPr lang="en-US" altLang="zh-CN"/>
            </a:br>
            <a:r>
              <a:rPr lang="zh-CN" altLang="en-US"/>
              <a:t>执着什么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同时建立内外</a:t>
            </a:r>
            <a:br>
              <a:rPr lang="zh-CN" altLang="en-US"/>
            </a:br>
            <a:r>
              <a:rPr lang="zh-CN" altLang="en-US"/>
              <a:t>建立了见相二分</a:t>
            </a:r>
            <a:br>
              <a:rPr lang="zh-CN" altLang="en-US"/>
            </a:br>
            <a:r>
              <a:rPr lang="zh-CN" altLang="en-US"/>
              <a:t>众生建立了三种</a:t>
            </a:r>
            <a:br>
              <a:rPr lang="zh-CN" altLang="en-US"/>
            </a:br>
            <a:r>
              <a:rPr lang="zh-CN" altLang="en-US"/>
              <a:t>建立内外</a:t>
            </a:r>
            <a:br>
              <a:rPr lang="zh-CN" altLang="en-US"/>
            </a:br>
            <a:r>
              <a:rPr lang="zh-CN" altLang="en-US"/>
              <a:t>建立见相二分</a:t>
            </a:r>
            <a:br>
              <a:rPr lang="zh-CN" altLang="en-US"/>
            </a:br>
            <a:r>
              <a:rPr lang="zh-CN" altLang="en-US"/>
              <a:t>建立了能所</a:t>
            </a:r>
            <a:br>
              <a:rPr lang="zh-CN" altLang="en-US"/>
            </a:br>
            <a:r>
              <a:rPr lang="zh-CN" altLang="en-US"/>
              <a:t>这是众生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建立内外</a:t>
            </a:r>
            <a:br>
              <a:rPr lang="zh-CN" altLang="en-US"/>
            </a:br>
            <a:r>
              <a:rPr lang="zh-CN" altLang="en-US"/>
              <a:t>圣人无内无外</a:t>
            </a:r>
            <a:br>
              <a:rPr lang="zh-CN" altLang="en-US"/>
            </a:br>
            <a:r>
              <a:rPr lang="zh-CN" altLang="en-US"/>
              <a:t>内空外空</a:t>
            </a:r>
            <a:br>
              <a:rPr lang="zh-CN" altLang="en-US"/>
            </a:br>
            <a:r>
              <a:rPr lang="zh-CN" altLang="en-US"/>
              <a:t>圣人没有能所</a:t>
            </a:r>
            <a:br>
              <a:rPr lang="zh-CN" altLang="en-US"/>
            </a:br>
            <a:r>
              <a:rPr lang="zh-CN" altLang="en-US"/>
              <a:t>无能也无所</a:t>
            </a:r>
            <a:br>
              <a:rPr lang="zh-CN" altLang="en-US"/>
            </a:br>
            <a:r>
              <a:rPr lang="zh-CN" altLang="en-US"/>
              <a:t>圣人也没有见相</a:t>
            </a:r>
            <a:br>
              <a:rPr lang="zh-CN" altLang="en-US"/>
            </a:br>
            <a:r>
              <a:rPr lang="zh-CN" altLang="en-US"/>
              <a:t>也没有相分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因为见相二分</a:t>
            </a:r>
            <a:br>
              <a:rPr lang="zh-CN" altLang="en-US"/>
            </a:br>
            <a:r>
              <a:rPr lang="zh-CN" altLang="en-US"/>
              <a:t>来自于自体分</a:t>
            </a:r>
            <a:br>
              <a:rPr lang="zh-CN" altLang="en-US"/>
            </a:br>
            <a:r>
              <a:rPr lang="zh-CN" altLang="en-US"/>
              <a:t>没有能所</a:t>
            </a:r>
            <a:br>
              <a:rPr lang="zh-CN" altLang="en-US"/>
            </a:br>
            <a:r>
              <a:rPr lang="zh-CN" altLang="en-US"/>
              <a:t>意者意谓然</a:t>
            </a:r>
            <a:br>
              <a:rPr lang="zh-CN" altLang="en-US"/>
            </a:br>
            <a:r>
              <a:rPr lang="zh-CN" altLang="en-US"/>
              <a:t>什么叫做第七意识呢</a:t>
            </a:r>
            <a:br>
              <a:rPr lang="zh-CN" altLang="en-US"/>
            </a:br>
            <a:r>
              <a:rPr lang="zh-CN" altLang="en-US"/>
              <a:t>第七意识就是意</a:t>
            </a:r>
            <a:br>
              <a:rPr lang="zh-CN" altLang="en-US"/>
            </a:br>
            <a:r>
              <a:rPr lang="zh-CN" altLang="en-US"/>
              <a:t>就是这个心意啊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谓就是以为</a:t>
            </a:r>
            <a:br>
              <a:rPr lang="zh-CN" altLang="en-US"/>
            </a:br>
            <a:r>
              <a:rPr lang="zh-CN" altLang="en-US"/>
              <a:t>然就是如此</a:t>
            </a:r>
            <a:br>
              <a:rPr lang="zh-CN" altLang="en-US"/>
            </a:br>
            <a:r>
              <a:rPr lang="zh-CN" altLang="en-US"/>
              <a:t>就是当它</a:t>
            </a:r>
            <a:br>
              <a:rPr lang="zh-CN" altLang="en-US"/>
            </a:br>
            <a:r>
              <a:rPr lang="zh-CN" altLang="en-US"/>
              <a:t>落入观念的时候</a:t>
            </a:r>
            <a:br>
              <a:rPr lang="zh-CN" altLang="en-US"/>
            </a:br>
            <a:r>
              <a:rPr lang="zh-CN" altLang="en-US"/>
              <a:t>牢不可拔动</a:t>
            </a:r>
            <a:br>
              <a:rPr lang="zh-CN" altLang="en-US"/>
            </a:br>
            <a:r>
              <a:rPr lang="zh-CN" altLang="en-US"/>
              <a:t>它不知道</a:t>
            </a:r>
            <a:br>
              <a:rPr lang="zh-CN" altLang="en-US"/>
            </a:br>
            <a:r>
              <a:rPr lang="zh-CN" altLang="en-US"/>
              <a:t>智慧是有弹性的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十年前执着的观念</a:t>
            </a:r>
            <a:br>
              <a:rPr lang="zh-CN" altLang="en-US"/>
            </a:br>
            <a:r>
              <a:rPr lang="zh-CN" altLang="en-US"/>
              <a:t>它是慢慢会改变的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什么是</a:t>
            </a:r>
            <a:br>
              <a:rPr lang="zh-CN" altLang="en-US"/>
            </a:br>
            <a:r>
              <a:rPr lang="zh-CN" altLang="en-US"/>
              <a:t>真正的智慧人生</a:t>
            </a:r>
            <a:br>
              <a:rPr lang="zh-CN" altLang="en-US"/>
            </a:br>
            <a:r>
              <a:rPr lang="zh-CN" altLang="en-US"/>
              <a:t>就是内心跟它有弹性</a:t>
            </a:r>
            <a:br>
              <a:rPr lang="zh-CN" altLang="en-US"/>
            </a:br>
            <a:r>
              <a:rPr lang="zh-CN" altLang="en-US"/>
              <a:t>内心给自己有一个弹性</a:t>
            </a:r>
            <a:br>
              <a:rPr lang="zh-CN" altLang="en-US"/>
            </a:br>
            <a:r>
              <a:rPr lang="zh-CN" altLang="en-US"/>
              <a:t>因为法无定法嘛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每一个角度</a:t>
            </a:r>
            <a:br>
              <a:rPr lang="zh-CN" altLang="en-US"/>
            </a:br>
            <a:r>
              <a:rPr lang="zh-CN" altLang="en-US"/>
              <a:t>都可以切入</a:t>
            </a:r>
            <a:br>
              <a:rPr lang="zh-CN" altLang="en-US"/>
            </a:br>
            <a:r>
              <a:rPr lang="zh-CN" altLang="en-US"/>
              <a:t>真实义嘛</a:t>
            </a:r>
            <a:br>
              <a:rPr lang="zh-CN" altLang="en-US"/>
            </a:br>
            <a:r>
              <a:rPr lang="zh-CN" altLang="en-US"/>
              <a:t>所以为什么叫你</a:t>
            </a:r>
            <a:br>
              <a:rPr lang="zh-CN" altLang="en-US"/>
            </a:br>
            <a:r>
              <a:rPr lang="zh-CN" altLang="en-US"/>
              <a:t>碰到什么事情</a:t>
            </a:r>
            <a:br>
              <a:rPr lang="zh-CN" altLang="en-US"/>
            </a:br>
            <a:r>
              <a:rPr lang="zh-CN" altLang="en-US"/>
              <a:t>要往好处的一个角度讲</a:t>
            </a:r>
            <a:br>
              <a:rPr lang="zh-CN" altLang="en-US"/>
            </a:br>
            <a:r>
              <a:rPr lang="zh-CN" altLang="en-US"/>
              <a:t>这个是比较消极的修行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比较消极的</a:t>
            </a:r>
            <a:br>
              <a:rPr lang="zh-CN" altLang="en-US"/>
            </a:br>
            <a:r>
              <a:rPr lang="zh-CN" altLang="en-US"/>
              <a:t>那是没办法</a:t>
            </a:r>
            <a:br>
              <a:rPr lang="zh-CN" altLang="en-US"/>
            </a:br>
            <a:r>
              <a:rPr lang="zh-CN" altLang="en-US"/>
              <a:t>因为凡夫</a:t>
            </a:r>
            <a:br>
              <a:rPr lang="zh-CN" altLang="en-US"/>
            </a:br>
            <a:r>
              <a:rPr lang="zh-CN" altLang="en-US"/>
              <a:t>没有见性</a:t>
            </a:r>
            <a:br>
              <a:rPr lang="zh-CN" altLang="en-US"/>
            </a:br>
            <a:r>
              <a:rPr lang="zh-CN" altLang="en-US"/>
              <a:t>可是</a:t>
            </a:r>
            <a:r>
              <a:rPr lang="en-US" altLang="zh-CN"/>
              <a:t> </a:t>
            </a:r>
            <a:r>
              <a:rPr lang="zh-CN" altLang="en-US"/>
              <a:t>见了性以后</a:t>
            </a:r>
            <a:br>
              <a:rPr lang="zh-CN" altLang="en-US"/>
            </a:br>
            <a:r>
              <a:rPr lang="zh-CN" altLang="en-US"/>
              <a:t>他就知道</a:t>
            </a:r>
            <a:br>
              <a:rPr lang="zh-CN" altLang="en-US"/>
            </a:br>
            <a:r>
              <a:rPr lang="zh-CN" altLang="en-US"/>
              <a:t>法无定法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任何事情</a:t>
            </a:r>
            <a:br>
              <a:rPr lang="zh-CN" altLang="en-US"/>
            </a:br>
            <a:r>
              <a:rPr lang="zh-CN" altLang="en-US"/>
              <a:t>东西都有弹性的</a:t>
            </a:r>
            <a:br>
              <a:rPr lang="zh-CN" altLang="en-US"/>
            </a:br>
            <a:r>
              <a:rPr lang="zh-CN" altLang="en-US"/>
              <a:t>所以用弹性的角度</a:t>
            </a:r>
            <a:br>
              <a:rPr lang="zh-CN" altLang="en-US"/>
            </a:br>
            <a:r>
              <a:rPr lang="zh-CN" altLang="en-US"/>
              <a:t>般若智慧来看一切世间</a:t>
            </a:r>
            <a:br>
              <a:rPr lang="zh-CN" altLang="en-US"/>
            </a:br>
            <a:r>
              <a:rPr lang="zh-CN" altLang="en-US"/>
              <a:t>把身跟心</a:t>
            </a:r>
            <a:br>
              <a:rPr lang="zh-CN" altLang="en-US"/>
            </a:br>
            <a:r>
              <a:rPr lang="zh-CN" altLang="en-US"/>
              <a:t>人与人之间的关系</a:t>
            </a:r>
            <a:br>
              <a:rPr lang="zh-CN" altLang="en-US"/>
            </a:br>
            <a:r>
              <a:rPr lang="zh-CN" altLang="en-US"/>
              <a:t>可以调整到最圆满的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所以用般若智慧</a:t>
            </a:r>
            <a:br>
              <a:rPr lang="zh-CN" altLang="en-US"/>
            </a:br>
            <a:r>
              <a:rPr lang="zh-CN" altLang="en-US"/>
              <a:t>调整你的内心世界</a:t>
            </a:r>
            <a:br>
              <a:rPr lang="zh-CN" altLang="en-US"/>
            </a:br>
            <a:r>
              <a:rPr lang="zh-CN" altLang="en-US"/>
              <a:t>这就像弹琴</a:t>
            </a:r>
            <a:br>
              <a:rPr lang="zh-CN" altLang="en-US"/>
            </a:br>
            <a:r>
              <a:rPr lang="zh-CN" altLang="en-US"/>
              <a:t>拉得太紧了</a:t>
            </a:r>
            <a:br>
              <a:rPr lang="zh-CN" altLang="en-US"/>
            </a:br>
            <a:r>
              <a:rPr lang="zh-CN" altLang="en-US"/>
              <a:t>登登登</a:t>
            </a:r>
            <a:r>
              <a:rPr lang="en-US" altLang="zh-CN"/>
              <a:t> </a:t>
            </a:r>
            <a:r>
              <a:rPr lang="zh-CN" altLang="en-US"/>
              <a:t>声音</a:t>
            </a:r>
            <a:br>
              <a:rPr lang="zh-CN" altLang="en-US"/>
            </a:br>
            <a:r>
              <a:rPr lang="zh-CN" altLang="en-US"/>
              <a:t>放得太松了</a:t>
            </a:r>
            <a:r>
              <a:rPr lang="en-US" altLang="zh-CN"/>
              <a:t> </a:t>
            </a:r>
            <a:r>
              <a:rPr lang="zh-CN" altLang="en-US"/>
              <a:t>砰砰砰</a:t>
            </a:r>
            <a:br>
              <a:rPr lang="zh-CN" altLang="en-US"/>
            </a:br>
            <a:r>
              <a:rPr lang="zh-CN" altLang="en-US"/>
              <a:t>弹过吉他的人都知道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我怎么弹</a:t>
            </a:r>
            <a:br>
              <a:rPr lang="zh-CN" altLang="en-US"/>
            </a:br>
            <a:r>
              <a:rPr lang="zh-CN" altLang="en-US"/>
              <a:t>也是那一首</a:t>
            </a:r>
            <a:br>
              <a:rPr lang="zh-CN" altLang="en-US"/>
            </a:br>
            <a:r>
              <a:rPr lang="zh-CN" altLang="en-US"/>
              <a:t>夜来香</a:t>
            </a:r>
            <a:br>
              <a:rPr lang="zh-CN" altLang="en-US"/>
            </a:br>
            <a:r>
              <a:rPr lang="zh-CN" altLang="en-US"/>
              <a:t>我就不会弹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我们就知道</a:t>
            </a:r>
            <a:br>
              <a:rPr lang="zh-CN" altLang="en-US"/>
            </a:br>
            <a:r>
              <a:rPr lang="zh-CN" altLang="en-US"/>
              <a:t>用弹性调整你的内心世界</a:t>
            </a:r>
            <a:br>
              <a:rPr lang="zh-CN" altLang="en-US"/>
            </a:br>
            <a:r>
              <a:rPr lang="zh-CN" altLang="en-US"/>
              <a:t>是有智慧的人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直截了当讲</a:t>
            </a:r>
            <a:br>
              <a:rPr lang="zh-CN" altLang="en-US"/>
            </a:br>
            <a:r>
              <a:rPr lang="zh-CN" altLang="en-US"/>
              <a:t>就是不要</a:t>
            </a:r>
            <a:br>
              <a:rPr lang="zh-CN" altLang="en-US"/>
            </a:br>
            <a:r>
              <a:rPr lang="zh-CN" altLang="en-US"/>
              <a:t>死执一个角度</a:t>
            </a:r>
            <a:br>
              <a:rPr lang="zh-CN" altLang="en-US"/>
            </a:br>
            <a:r>
              <a:rPr lang="zh-CN" altLang="en-US"/>
              <a:t>而无法挣脱</a:t>
            </a:r>
            <a:br>
              <a:rPr lang="zh-CN" altLang="en-US"/>
            </a:br>
            <a:r>
              <a:rPr lang="zh-CN" altLang="en-US"/>
              <a:t>譬如说</a:t>
            </a:r>
            <a:br>
              <a:rPr lang="zh-CN" altLang="en-US"/>
            </a:br>
            <a:r>
              <a:rPr lang="zh-CN" altLang="en-US"/>
              <a:t>那个人你很讨厌</a:t>
            </a:r>
            <a:br>
              <a:rPr lang="zh-CN" altLang="en-US"/>
            </a:br>
            <a:r>
              <a:rPr lang="zh-CN" altLang="en-US"/>
              <a:t>这个人很恶劣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你很恨他</a:t>
            </a:r>
            <a:br>
              <a:rPr lang="zh-CN" altLang="en-US"/>
            </a:br>
            <a:r>
              <a:rPr lang="zh-CN" altLang="en-US"/>
              <a:t>假设说</a:t>
            </a:r>
            <a:r>
              <a:rPr lang="en-US" altLang="zh-CN"/>
              <a:t> </a:t>
            </a:r>
            <a:r>
              <a:rPr lang="zh-CN" altLang="en-US"/>
              <a:t>那么</a:t>
            </a:r>
            <a:br>
              <a:rPr lang="zh-CN" altLang="en-US"/>
            </a:br>
            <a:r>
              <a:rPr lang="zh-CN" altLang="en-US"/>
              <a:t>你就转一个观念</a:t>
            </a:r>
            <a:br>
              <a:rPr lang="zh-CN" altLang="en-US"/>
            </a:br>
            <a:r>
              <a:rPr lang="zh-CN" altLang="en-US"/>
              <a:t>好</a:t>
            </a:r>
            <a:r>
              <a:rPr lang="en-US" altLang="zh-CN"/>
              <a:t> </a:t>
            </a:r>
            <a:r>
              <a:rPr lang="zh-CN" altLang="en-US"/>
              <a:t>你今天你欺负</a:t>
            </a:r>
            <a:br>
              <a:rPr lang="zh-CN" altLang="en-US"/>
            </a:br>
            <a:r>
              <a:rPr lang="zh-CN" altLang="en-US"/>
              <a:t>霸占我的财产</a:t>
            </a:r>
            <a:br>
              <a:rPr lang="zh-CN" altLang="en-US"/>
            </a:br>
            <a:r>
              <a:rPr lang="zh-CN" altLang="en-US"/>
              <a:t>我拿你没办法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没关系</a:t>
            </a:r>
            <a:br>
              <a:rPr lang="zh-CN" altLang="en-US"/>
            </a:br>
            <a:r>
              <a:rPr lang="zh-CN" altLang="en-US"/>
              <a:t>你就退一步想</a:t>
            </a:r>
            <a:br>
              <a:rPr lang="zh-CN" altLang="en-US"/>
            </a:br>
            <a:r>
              <a:rPr lang="zh-CN" altLang="en-US"/>
              <a:t>总有一天</a:t>
            </a:r>
            <a:br>
              <a:rPr lang="zh-CN" altLang="en-US"/>
            </a:br>
            <a:r>
              <a:rPr lang="zh-CN" altLang="en-US"/>
              <a:t>你会被人家教训</a:t>
            </a:r>
            <a:br>
              <a:rPr lang="zh-CN" altLang="en-US"/>
            </a:br>
            <a:r>
              <a:rPr lang="zh-CN" altLang="en-US"/>
              <a:t>总有一天你会碰到</a:t>
            </a:r>
            <a:br>
              <a:rPr lang="zh-CN" altLang="en-US"/>
            </a:br>
            <a:r>
              <a:rPr lang="zh-CN" altLang="en-US"/>
              <a:t>比你更恶的人</a:t>
            </a:r>
            <a:br>
              <a:rPr lang="zh-CN" altLang="en-US"/>
            </a:br>
            <a:r>
              <a:rPr lang="zh-CN" altLang="en-US"/>
              <a:t>来教训你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有时候</a:t>
            </a:r>
            <a:br>
              <a:rPr lang="zh-CN" altLang="en-US"/>
            </a:br>
            <a:r>
              <a:rPr lang="zh-CN" altLang="en-US"/>
              <a:t>闹到生命都没有了</a:t>
            </a:r>
            <a:br>
              <a:rPr lang="zh-CN" altLang="en-US"/>
            </a:br>
            <a:r>
              <a:rPr lang="zh-CN" altLang="en-US"/>
              <a:t>碰到这个恶人</a:t>
            </a:r>
            <a:br>
              <a:rPr lang="zh-CN" altLang="en-US"/>
            </a:br>
            <a:r>
              <a:rPr lang="zh-CN" altLang="en-US"/>
              <a:t>我们就宽恕他</a:t>
            </a:r>
            <a:br>
              <a:rPr lang="zh-CN" altLang="en-US"/>
            </a:br>
            <a:r>
              <a:rPr lang="zh-CN" altLang="en-US"/>
              <a:t>远离他嘛</a:t>
            </a:r>
            <a:br>
              <a:rPr lang="zh-CN" altLang="en-US"/>
            </a:br>
            <a:r>
              <a:rPr lang="zh-CN" altLang="en-US"/>
              <a:t>我们这样就</a:t>
            </a:r>
            <a:br>
              <a:rPr lang="zh-CN" altLang="en-US"/>
            </a:br>
            <a:r>
              <a:rPr lang="zh-CN" altLang="en-US"/>
              <a:t>慢慢地就放下了</a:t>
            </a: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如果说</a:t>
            </a:r>
            <a:br>
              <a:rPr lang="zh-CN" altLang="en-US"/>
            </a:br>
            <a:r>
              <a:rPr lang="zh-CN" altLang="en-US"/>
              <a:t>你爱一个人</a:t>
            </a:r>
            <a:br>
              <a:rPr lang="zh-CN" altLang="en-US"/>
            </a:br>
            <a:r>
              <a:rPr lang="zh-CN" altLang="en-US"/>
              <a:t>爱到死去活来的</a:t>
            </a:r>
            <a:br>
              <a:rPr lang="zh-CN" altLang="en-US"/>
            </a:br>
            <a:r>
              <a:rPr lang="zh-CN" altLang="en-US"/>
              <a:t>是不是啊</a:t>
            </a:r>
            <a:br>
              <a:rPr lang="zh-CN" altLang="en-US"/>
            </a:br>
            <a:r>
              <a:rPr lang="zh-CN" altLang="en-US"/>
              <a:t>那个时候</a:t>
            </a:r>
            <a:br>
              <a:rPr lang="zh-CN" altLang="en-US"/>
            </a:br>
            <a:r>
              <a:rPr lang="zh-CN" altLang="en-US"/>
              <a:t>那是因为不了解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五蕴皆空</a:t>
            </a:r>
            <a:r>
              <a:rPr lang="zh-CN" altLang="en-US"/>
              <a:t>啊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争一个皇帝</a:t>
            </a:r>
            <a:br>
              <a:rPr lang="zh-CN" altLang="en-US"/>
            </a:br>
            <a:r>
              <a:rPr lang="zh-CN" altLang="en-US"/>
              <a:t>皇帝有什么好争的</a:t>
            </a:r>
            <a:br>
              <a:rPr lang="zh-CN" altLang="en-US"/>
            </a:br>
            <a:r>
              <a:rPr lang="zh-CN" altLang="en-US"/>
              <a:t>那件龙袍脱下来</a:t>
            </a:r>
            <a:br>
              <a:rPr lang="zh-CN" altLang="en-US"/>
            </a:br>
            <a:r>
              <a:rPr lang="zh-CN" altLang="en-US"/>
              <a:t>不是也要洗澡</a:t>
            </a:r>
            <a:br>
              <a:rPr lang="zh-CN" altLang="en-US"/>
            </a:br>
            <a:r>
              <a:rPr lang="zh-CN" altLang="en-US"/>
              <a:t>你也拜托一下</a:t>
            </a:r>
            <a:br>
              <a:rPr lang="zh-CN" altLang="en-US"/>
            </a:br>
            <a:r>
              <a:rPr lang="zh-CN" altLang="en-US"/>
              <a:t>要不然</a:t>
            </a:r>
            <a:br>
              <a:rPr lang="zh-CN" altLang="en-US"/>
            </a:br>
            <a:r>
              <a:rPr lang="zh-CN" altLang="en-US"/>
              <a:t>他那条龙是有刺在胸膛吗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穿一个龙袍</a:t>
            </a:r>
            <a:br>
              <a:rPr lang="zh-CN" altLang="en-US"/>
            </a:br>
            <a:r>
              <a:rPr lang="zh-CN" altLang="en-US"/>
              <a:t>像一个皇帝</a:t>
            </a:r>
            <a:br>
              <a:rPr lang="zh-CN" altLang="en-US"/>
            </a:br>
            <a:r>
              <a:rPr lang="zh-CN" altLang="en-US"/>
              <a:t>脱起来</a:t>
            </a:r>
            <a:br>
              <a:rPr lang="zh-CN" altLang="en-US"/>
            </a:br>
            <a:r>
              <a:rPr lang="zh-CN" altLang="en-US"/>
              <a:t>不是光光的吗</a:t>
            </a:r>
            <a:br>
              <a:rPr lang="zh-CN" altLang="en-US"/>
            </a:br>
            <a:r>
              <a:rPr lang="zh-CN" altLang="en-US"/>
              <a:t>这说得实在一点的</a:t>
            </a:r>
            <a:br>
              <a:rPr lang="zh-CN" altLang="en-US"/>
            </a:br>
            <a:r>
              <a:rPr lang="zh-CN" altLang="en-US"/>
              <a:t>有什么好争宠的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好</a:t>
            </a:r>
            <a:br>
              <a:rPr lang="zh-CN" altLang="en-US"/>
            </a:br>
            <a:r>
              <a:rPr lang="zh-CN" altLang="en-US"/>
              <a:t>皇帝死了以后</a:t>
            </a:r>
            <a:br>
              <a:rPr lang="zh-CN" altLang="en-US"/>
            </a:br>
            <a:r>
              <a:rPr lang="zh-CN" altLang="en-US"/>
              <a:t>也是几根骨头啊</a:t>
            </a:r>
            <a:br>
              <a:rPr lang="zh-CN" altLang="en-US"/>
            </a:br>
            <a:r>
              <a:rPr lang="zh-CN" altLang="en-US"/>
              <a:t>你清朝的那些皇帝</a:t>
            </a:r>
            <a:br>
              <a:rPr lang="zh-CN" altLang="en-US"/>
            </a:br>
            <a:r>
              <a:rPr lang="zh-CN" altLang="en-US"/>
              <a:t>到现在你有看到</a:t>
            </a:r>
            <a:br>
              <a:rPr lang="zh-CN" altLang="en-US"/>
            </a:br>
            <a:r>
              <a:rPr lang="zh-CN" altLang="en-US"/>
              <a:t>哪一个剩下来的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以前的皇帝</a:t>
            </a:r>
            <a:br>
              <a:rPr lang="zh-CN" altLang="en-US"/>
            </a:br>
            <a:r>
              <a:rPr lang="zh-CN" altLang="en-US"/>
              <a:t>这不可一世的</a:t>
            </a:r>
            <a:br>
              <a:rPr lang="zh-CN" altLang="en-US"/>
            </a:br>
            <a:r>
              <a:rPr lang="zh-CN" altLang="en-US"/>
              <a:t>死了以后厚葬</a:t>
            </a:r>
            <a:br>
              <a:rPr lang="zh-CN" altLang="en-US"/>
            </a:br>
            <a:r>
              <a:rPr lang="zh-CN" altLang="en-US"/>
              <a:t>结果那个很多东西</a:t>
            </a:r>
            <a:br>
              <a:rPr lang="zh-CN" altLang="en-US"/>
            </a:br>
            <a:r>
              <a:rPr lang="zh-CN" altLang="en-US"/>
              <a:t>都盗墓的</a:t>
            </a:r>
            <a:br>
              <a:rPr lang="zh-CN" altLang="en-US"/>
            </a:br>
            <a:r>
              <a:rPr lang="zh-CN" altLang="en-US"/>
              <a:t>都被偷光光了</a:t>
            </a:r>
            <a:br>
              <a:rPr lang="zh-CN" altLang="en-US"/>
            </a:br>
            <a:r>
              <a:rPr lang="zh-CN" altLang="en-US"/>
              <a:t>有谁去看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他就是一个皇帝</a:t>
            </a:r>
            <a:br>
              <a:rPr lang="zh-CN" altLang="en-US"/>
            </a:br>
            <a:r>
              <a:rPr lang="zh-CN" altLang="en-US"/>
              <a:t>一个名字啊</a:t>
            </a:r>
            <a:br>
              <a:rPr lang="zh-CN" altLang="en-US"/>
            </a:br>
            <a:r>
              <a:rPr lang="zh-CN" altLang="en-US"/>
              <a:t>雍正啊</a:t>
            </a:r>
            <a:r>
              <a:rPr lang="en-US" altLang="zh-CN"/>
              <a:t> </a:t>
            </a:r>
            <a:r>
              <a:rPr lang="zh-CN" altLang="en-US"/>
              <a:t>嘉庆</a:t>
            </a:r>
            <a:br>
              <a:rPr lang="zh-CN" altLang="en-US"/>
            </a:br>
            <a:r>
              <a:rPr lang="zh-CN" altLang="en-US"/>
              <a:t>清朝对咱们中国</a:t>
            </a:r>
            <a:br>
              <a:rPr lang="zh-CN" altLang="en-US"/>
            </a:br>
            <a:r>
              <a:rPr lang="zh-CN" altLang="en-US"/>
              <a:t>最大的贡献是什么</a:t>
            </a:r>
            <a:br>
              <a:rPr lang="zh-CN" altLang="en-US"/>
            </a:br>
            <a:r>
              <a:rPr lang="zh-CN" altLang="en-US"/>
              <a:t>你知道吗</a:t>
            </a:r>
            <a:br>
              <a:rPr lang="zh-CN" altLang="en-US"/>
            </a:br>
            <a:r>
              <a:rPr lang="zh-CN" altLang="en-US"/>
              <a:t>就是有拍不完的电影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最后一个</a:t>
            </a:r>
            <a:br>
              <a:rPr lang="zh-CN" altLang="en-US"/>
            </a:br>
            <a:r>
              <a:rPr lang="zh-CN" altLang="en-US"/>
              <a:t>无有定次第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五则以显现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前五识则以显示</a:t>
            </a:r>
            <a:br>
              <a:rPr lang="zh-CN" altLang="en-US"/>
            </a:br>
            <a:r>
              <a:rPr lang="zh-CN" altLang="en-US"/>
              <a:t>现</a:t>
            </a:r>
            <a:r>
              <a:rPr lang="en-US" altLang="zh-CN"/>
              <a:t> </a:t>
            </a:r>
            <a:r>
              <a:rPr lang="zh-CN" altLang="en-US"/>
              <a:t>就是现量境界</a:t>
            </a:r>
            <a:br>
              <a:rPr lang="zh-CN" altLang="en-US"/>
            </a:br>
            <a:r>
              <a:rPr lang="zh-CN" altLang="en-US"/>
              <a:t>随境前后转生</a:t>
            </a:r>
            <a:br>
              <a:rPr lang="zh-CN" altLang="en-US"/>
            </a:br>
            <a:r>
              <a:rPr lang="zh-CN" altLang="en-US"/>
              <a:t>无有一定的次第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师父再解释一遍</a:t>
            </a:r>
            <a:br>
              <a:rPr lang="zh-CN" altLang="en-US"/>
            </a:br>
            <a:r>
              <a:rPr lang="zh-CN" altLang="en-US"/>
              <a:t>那么这一段</a:t>
            </a:r>
            <a:br>
              <a:rPr lang="zh-CN" altLang="en-US"/>
            </a:br>
            <a:r>
              <a:rPr lang="zh-CN" altLang="en-US"/>
              <a:t>那明天会再补一次</a:t>
            </a:r>
            <a:br>
              <a:rPr lang="zh-CN" altLang="en-US"/>
            </a:br>
            <a:r>
              <a:rPr lang="zh-CN" altLang="en-US"/>
              <a:t>我们再两分钟就下课</a:t>
            </a:r>
            <a:br>
              <a:rPr lang="zh-CN" altLang="en-US"/>
            </a:br>
            <a:r>
              <a:rPr lang="zh-CN" altLang="en-US"/>
              <a:t>说</a:t>
            </a:r>
            <a:r>
              <a:rPr lang="en-US" altLang="zh-CN"/>
              <a:t> </a:t>
            </a:r>
            <a:r>
              <a:rPr lang="zh-CN" altLang="en-US"/>
              <a:t>彼愚夫心中</a:t>
            </a:r>
            <a:br>
              <a:rPr lang="zh-CN" altLang="en-US"/>
            </a:br>
            <a:r>
              <a:rPr lang="zh-CN" altLang="en-US"/>
              <a:t>所现之不真实相</a:t>
            </a:r>
            <a:br>
              <a:rPr lang="zh-CN" altLang="en-US"/>
            </a:br>
            <a:r>
              <a:rPr lang="zh-CN" altLang="en-US"/>
              <a:t>就像海水中所起的波浪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就像镜中所显的这个像</a:t>
            </a:r>
            <a:br>
              <a:rPr lang="zh-CN" altLang="en-US"/>
            </a:br>
            <a:r>
              <a:rPr lang="zh-CN" altLang="en-US"/>
              <a:t>或者是梦中不实在的梦</a:t>
            </a:r>
            <a:br>
              <a:rPr lang="zh-CN" altLang="en-US"/>
            </a:br>
            <a:r>
              <a:rPr lang="zh-CN" altLang="en-US"/>
              <a:t>一切众生之心跟外境</a:t>
            </a:r>
            <a:br>
              <a:rPr lang="zh-CN" altLang="en-US"/>
            </a:br>
            <a:r>
              <a:rPr lang="zh-CN" altLang="en-US"/>
              <a:t>有时候</a:t>
            </a:r>
            <a:r>
              <a:rPr lang="en-US" altLang="zh-CN"/>
              <a:t> </a:t>
            </a:r>
            <a:r>
              <a:rPr lang="zh-CN" altLang="en-US"/>
              <a:t>因缘具足</a:t>
            </a:r>
            <a:br>
              <a:rPr lang="zh-CN" altLang="en-US"/>
            </a:br>
            <a:r>
              <a:rPr lang="zh-CN" altLang="en-US"/>
              <a:t>就</a:t>
            </a:r>
            <a:r>
              <a:rPr lang="zh-CN" altLang="en-US">
                <a:solidFill>
                  <a:srgbClr val="7030A0"/>
                </a:solidFill>
              </a:rPr>
              <a:t>一时俱现</a:t>
            </a:r>
            <a:br>
              <a:rPr lang="zh-CN" altLang="en-US"/>
            </a:br>
            <a:r>
              <a:rPr lang="zh-CN" altLang="en-US"/>
              <a:t>众生与心外之境</a:t>
            </a:r>
            <a:br>
              <a:rPr lang="zh-CN" altLang="en-US"/>
            </a:br>
            <a:r>
              <a:rPr lang="zh-CN" altLang="en-US"/>
              <a:t>也是这样</a:t>
            </a:r>
            <a:r>
              <a:rPr lang="en-US" altLang="zh-CN"/>
              <a:t> </a:t>
            </a:r>
            <a:r>
              <a:rPr lang="zh-CN" altLang="en-US"/>
              <a:t>常</a:t>
            </a:r>
            <a:r>
              <a:rPr lang="zh-CN" altLang="en-US">
                <a:solidFill>
                  <a:srgbClr val="7030A0"/>
                </a:solidFill>
              </a:rPr>
              <a:t>一时顿现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但是有时候</a:t>
            </a:r>
            <a:br>
              <a:rPr lang="zh-CN" altLang="en-US"/>
            </a:br>
            <a:r>
              <a:rPr lang="zh-CN" altLang="en-US"/>
              <a:t>境界的因缘不具</a:t>
            </a:r>
            <a:br>
              <a:rPr lang="zh-CN" altLang="en-US"/>
            </a:br>
            <a:r>
              <a:rPr lang="zh-CN" altLang="en-US"/>
              <a:t>就是不具足的时候</a:t>
            </a:r>
            <a:br>
              <a:rPr lang="zh-CN" altLang="en-US"/>
            </a:br>
            <a:r>
              <a:rPr lang="zh-CN" altLang="en-US"/>
              <a:t>这个时候外境</a:t>
            </a:r>
            <a:br>
              <a:rPr lang="zh-CN" altLang="en-US"/>
            </a:br>
            <a:r>
              <a:rPr lang="zh-CN" altLang="en-US"/>
              <a:t>便次第引起业用</a:t>
            </a:r>
            <a:br>
              <a:rPr lang="zh-CN" altLang="en-US"/>
            </a:br>
            <a:r>
              <a:rPr lang="zh-CN" altLang="en-US"/>
              <a:t>逐渐令诸识产生</a:t>
            </a:r>
            <a:br>
              <a:rPr lang="zh-CN" altLang="en-US"/>
            </a:br>
            <a:r>
              <a:rPr lang="zh-CN" altLang="en-US"/>
              <a:t>因而展转生起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识者识所识</a:t>
            </a:r>
            <a:br>
              <a:rPr lang="zh-CN" altLang="en-US"/>
            </a:br>
            <a:r>
              <a:rPr lang="zh-CN" altLang="en-US"/>
              <a:t>什么叫做第六意识咧</a:t>
            </a:r>
            <a:br>
              <a:rPr lang="zh-CN" altLang="en-US"/>
            </a:br>
            <a:r>
              <a:rPr lang="zh-CN" altLang="en-US"/>
              <a:t>第六意识者</a:t>
            </a:r>
            <a:br>
              <a:rPr lang="zh-CN" altLang="en-US"/>
            </a:br>
            <a:r>
              <a:rPr lang="zh-CN" altLang="en-US"/>
              <a:t>就是了别第二个识</a:t>
            </a:r>
            <a:br>
              <a:rPr lang="zh-CN" altLang="en-US"/>
            </a:br>
            <a:r>
              <a:rPr lang="zh-CN" altLang="en-US"/>
              <a:t>就是了别</a:t>
            </a:r>
            <a:br>
              <a:rPr lang="zh-CN" altLang="en-US"/>
            </a:br>
            <a:r>
              <a:rPr lang="zh-CN" altLang="en-US"/>
              <a:t>所谓</a:t>
            </a:r>
            <a:r>
              <a:rPr lang="zh-CN" altLang="en-US" u="sng"/>
              <a:t>第六意识</a:t>
            </a:r>
            <a:r>
              <a:rPr lang="zh-CN" altLang="en-US"/>
              <a:t>的</a:t>
            </a:r>
            <a:br>
              <a:rPr lang="zh-CN" altLang="en-US"/>
            </a:br>
            <a:r>
              <a:rPr lang="zh-CN" altLang="en-US"/>
              <a:t>就是了别</a:t>
            </a:r>
            <a:r>
              <a:rPr lang="zh-CN" altLang="en-US">
                <a:solidFill>
                  <a:srgbClr val="7030A0"/>
                </a:solidFill>
              </a:rPr>
              <a:t>前五识所落下的影子</a:t>
            </a:r>
            <a:br>
              <a:rPr lang="zh-CN" altLang="en-US">
                <a:solidFill>
                  <a:srgbClr val="7030A0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什么叫做第七意识的末那识呢</a:t>
            </a:r>
            <a:br>
              <a:rPr lang="zh-CN" altLang="en-US"/>
            </a:br>
            <a:r>
              <a:rPr lang="zh-CN" altLang="en-US"/>
              <a:t>意咧</a:t>
            </a:r>
            <a:r>
              <a:rPr lang="en-US" altLang="zh-CN"/>
              <a:t> </a:t>
            </a:r>
            <a:r>
              <a:rPr lang="zh-CN" altLang="en-US"/>
              <a:t>就是心</a:t>
            </a:r>
            <a:br>
              <a:rPr lang="zh-CN" altLang="en-US"/>
            </a:br>
            <a:r>
              <a:rPr lang="zh-CN" altLang="en-US"/>
              <a:t>谓就是以为</a:t>
            </a:r>
            <a:br>
              <a:rPr lang="zh-CN" altLang="en-US"/>
            </a:br>
            <a:r>
              <a:rPr lang="zh-CN" altLang="en-US"/>
              <a:t>第七末那识</a:t>
            </a:r>
            <a:br>
              <a:rPr lang="zh-CN" altLang="en-US"/>
            </a:br>
            <a:r>
              <a:rPr lang="zh-CN" altLang="en-US"/>
              <a:t>就是心以为</a:t>
            </a:r>
            <a:br>
              <a:rPr lang="zh-CN" altLang="en-US"/>
            </a:br>
            <a:r>
              <a:rPr lang="zh-CN" altLang="en-US"/>
              <a:t>认定所看到的完全是正确的</a:t>
            </a:r>
            <a:br>
              <a:rPr lang="zh-CN" altLang="en-US"/>
            </a:br>
            <a:r>
              <a:rPr lang="zh-CN" altLang="en-US"/>
              <a:t>去执着那个是对的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然</a:t>
            </a:r>
            <a:r>
              <a:rPr lang="en-US" altLang="zh-CN"/>
              <a:t> </a:t>
            </a:r>
            <a:r>
              <a:rPr lang="zh-CN" altLang="en-US"/>
              <a:t>就是如此</a:t>
            </a:r>
            <a:br>
              <a:rPr lang="zh-CN" altLang="en-US"/>
            </a:br>
            <a:r>
              <a:rPr lang="zh-CN" altLang="en-US"/>
              <a:t>没有办法撼动</a:t>
            </a:r>
            <a:br>
              <a:rPr lang="zh-CN" altLang="en-US"/>
            </a:br>
            <a:r>
              <a:rPr lang="zh-CN" altLang="en-US"/>
              <a:t>改变它</a:t>
            </a:r>
            <a:br>
              <a:rPr lang="zh-CN" altLang="en-US"/>
            </a:br>
            <a:r>
              <a:rPr lang="zh-CN" altLang="en-US"/>
              <a:t>那么什么叫做前五识</a:t>
            </a:r>
            <a:br>
              <a:rPr lang="zh-CN" altLang="en-US"/>
            </a:br>
            <a:r>
              <a:rPr lang="zh-CN" altLang="en-US"/>
              <a:t>前五识怎么生起的咧</a:t>
            </a:r>
            <a:br>
              <a:rPr lang="zh-CN" altLang="en-US"/>
            </a:br>
            <a:r>
              <a:rPr lang="zh-CN" altLang="en-US" u="sng"/>
              <a:t>前五识</a:t>
            </a:r>
            <a:r>
              <a:rPr lang="zh-CN" altLang="en-US"/>
              <a:t>则是以</a:t>
            </a:r>
            <a:br>
              <a:rPr lang="zh-CN" altLang="en-US"/>
            </a:br>
            <a:r>
              <a:rPr lang="zh-CN" altLang="en-US"/>
              <a:t>显示的</a:t>
            </a:r>
            <a:r>
              <a:rPr lang="zh-CN" altLang="en-US">
                <a:solidFill>
                  <a:srgbClr val="7030A0"/>
                </a:solidFill>
              </a:rPr>
              <a:t>现量境界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眼耳鼻舌</a:t>
            </a:r>
            <a:br>
              <a:rPr lang="zh-CN" altLang="en-US"/>
            </a:br>
            <a:r>
              <a:rPr lang="zh-CN" altLang="en-US"/>
              <a:t>身意识呢</a:t>
            </a:r>
            <a:br>
              <a:rPr lang="zh-CN" altLang="en-US"/>
            </a:br>
            <a:r>
              <a:rPr lang="zh-CN" altLang="en-US"/>
              <a:t>都是面对</a:t>
            </a:r>
            <a:br>
              <a:rPr lang="zh-CN" altLang="en-US"/>
            </a:br>
            <a:r>
              <a:rPr lang="zh-CN" altLang="en-US"/>
              <a:t>现量的境界</a:t>
            </a:r>
            <a:br>
              <a:rPr lang="zh-CN" altLang="en-US"/>
            </a:br>
            <a:r>
              <a:rPr lang="zh-CN" altLang="en-US"/>
              <a:t>随着境界的</a:t>
            </a:r>
            <a:br>
              <a:rPr lang="zh-CN" altLang="en-US"/>
            </a:br>
            <a:r>
              <a:rPr lang="zh-CN" altLang="en-US"/>
              <a:t>前后转生</a:t>
            </a: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/>
              <a:t>因为因缘不具足</a:t>
            </a:r>
            <a:br>
              <a:rPr lang="zh-CN" altLang="en-US"/>
            </a:br>
            <a:r>
              <a:rPr lang="zh-CN" altLang="en-US"/>
              <a:t>所以</a:t>
            </a:r>
            <a:r>
              <a:rPr lang="en-US" altLang="zh-CN"/>
              <a:t> </a:t>
            </a:r>
            <a:r>
              <a:rPr lang="zh-CN" altLang="en-US"/>
              <a:t>没有一定的次第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因缘具足</a:t>
            </a:r>
            <a:r>
              <a:rPr lang="zh-CN" altLang="en-US"/>
              <a:t>的时候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一时顿现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因缘不具足</a:t>
            </a:r>
            <a:r>
              <a:rPr lang="zh-CN" altLang="en-US"/>
              <a:t>的时候</a:t>
            </a:r>
            <a:br>
              <a:rPr lang="zh-CN" altLang="en-US"/>
            </a:br>
            <a:r>
              <a:rPr lang="zh-CN" altLang="en-US">
                <a:solidFill>
                  <a:srgbClr val="7030A0"/>
                </a:solidFill>
              </a:rPr>
              <a:t>次第出现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譬如海波浪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镜中像及梦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一切俱时现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心境界亦然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境界不具故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次第业转生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识者识所识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意者意谓然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五则以显现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无有定次第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这一段的意思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在解释我们的心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不了解真相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有时候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一时俱现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有时候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次第而显现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则彼愚夫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心中所现的不真实相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就像什么呢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这一段是指愚夫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没智慧的众生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心所现的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不真实相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乃是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所现的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是什么相呢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譬如海波浪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也就是海水中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所现的波浪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又譬如镜中所现的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这个种种的相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镜一照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像就现前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以及梦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所现的境界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都是不实在的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那么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上面的比喻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是海波浪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镜中像及梦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这是一切俱时现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也就是众生之心跟外境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也常常同一个时间所俱现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同时显现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众生心境界亦然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就是众生的心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与心外的境界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亦然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就是亦常如是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一时而现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亦然就是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也像上面的比喻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同一个时间会显现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接下来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但有时候呢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境界不具故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但有时候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这个境界的因缘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没办法一时具足故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外境便次第业转生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当然指的是业用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业用有因缘果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当然就是逐渐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令诸识产生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因而展转生起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识者识所识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什么叫做第六意识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是怎么生起的呢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说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识者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这第六意识怎么来的呢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识所识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就是了别前五识所认识的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所缘的落下的影子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接下来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意者意谓然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那么什么叫做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第七意识的末那识呢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意者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什么就是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第七意识的末那识呢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意谓然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这个意就是心意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谓然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然就是如此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因为看到了假相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就误认为就是这样子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不了解因缘生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也不了解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刹那生灭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也不了解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体性本空的道理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意谓然就是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嗯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就是如此嘛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凡夫有凡夫的修行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那么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执着的人有他的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修行人有他的执着的角度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还不到佛的境界的时候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就什么众生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九法界的众生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都仍然有微细的执着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五则以显现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什么是前五识呢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前五识就是显示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现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就是现量境界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就是现在前面的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叫做现量境界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无有定次第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因为前五识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是显示的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现量境界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怎么样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虽境前后转生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因为有时候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因缘不具足的时候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他就次第而生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无有定次第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也就是没有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一定的次第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“一切俱时现”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“俱时”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即同时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此谓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如海浪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镜像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以及梦境一样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众生之心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与外境亦常如是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一时俱现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如果根器利的人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在心性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一时俱现的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那一刹那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悟到了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究竟无相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真如就显现了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“心境界亦然”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“心境界”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为众生心与心外境界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我们总认为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外面的境界是离开心的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跟我们肉体是没关系的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其实</a:t>
            </a:r>
            <a:r>
              <a:rPr lang="zh-CN" altLang="en-US">
                <a:solidFill>
                  <a:srgbClr val="7030A0"/>
                </a:solidFill>
              </a:rPr>
              <a:t>万法都是识心所现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因此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众生心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与心外的境界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也“亦然”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即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亦常如是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一时而现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“境界不具故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次第业转生”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上面两句是说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一切因缘具足的时候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则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内心外境便一时俱现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这两句是说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然而有时候境界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因缘不能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一时具足的时候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此时外境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便次第引起业用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而逐渐令诸识展转生起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“识者识所识”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以下四句偈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为阐示前七识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生起之次第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诸位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次第就是代谢的名词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就是因缘果的代名词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如果是圆顿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它是绝对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它是一真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它是没有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来去生灭增减的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那么有次第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就表法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就是生灭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因此我们就知道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佛的最后一刹那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是没有次第的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什么叫做圆满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什么叫做圆顿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很容易了解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圆顿就是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没有任何的缺陷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那么有次第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是引起的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因缘果报的相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这个就是生灭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不究竟的意思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及其得名之原因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“识者”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是指第六意识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“识所识”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上一个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“识”是动词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了别之义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“所识”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是第六识所了别者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指前五识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所谓第六意识者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是因为它了别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其所了别的前五识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故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称第六意识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因第六识简称识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“识”即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了别之义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又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第六识最大的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功能及特性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即在识别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故称为“识”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在这里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为什么还强调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功能以及特性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因为八个识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都有它的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执着分别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都有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但是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就功能来讲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以第六意识最强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因此把它归类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归类以后呢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就比较好解说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要不然每一识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都有执着跟分别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那么就不晓得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一三四五六七八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这怎么分的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怎么解读了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因此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解说方便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以功能强的为代表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并不是说眼识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它就没有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分别跟执着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也不是这个意思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是说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它的分别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跟执着的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微乎其微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也就是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它看的是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现量境界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第二念补上去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就是分别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譬如说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我们眼睛看到了钱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这第一个念头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那是眼识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第二个念头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哇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这个是现金耶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第三个念头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强烈的执着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喔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这是我的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别人都不可以分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然后那个贪爱的念头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种子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习气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就种到第八意识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钱不是万能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没有钱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就万万不能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没办法啦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“意者意谓然”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“意者”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这是指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第七末那识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末那识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又称为“意”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或“意识”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故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常为了与第六意识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两者容易分别起见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而称“第七末那意识”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在这里还要附带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第七意识跟第六意识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仍然是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非一非异的关系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所以第七意识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称为意根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意识的根本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“意谓然”的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“意”为心之义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“谓”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是以为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“然”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是如此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这一句话很重要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重要的点在哪里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然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就是毫无疑问的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每一个人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执着自己的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角度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观念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看到了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说了算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因此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就会跟人家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争论不休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每个人都有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自己的看法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你注意听喔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底下是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哲学家讲的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听多数的人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是很可怕的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听多数人的意见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的很可怕的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所以说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很多人啊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少数人决定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有时候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是非还是比较少的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所以听少数人的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你听少数人的意见很可怕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可是你听多少人的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意见就更可怕了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因为这就不知道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到底要听谁的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因此啊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我们就了解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世间人很多的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执着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意见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角度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他是因为站在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某一种角度说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你不能说他不对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他有他自己的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理念跟自己的看法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我们尊重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那我们修学佛道的人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就不能受他影响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这样子你没办法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当我要建文殊讲堂的时候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有的人跟我讲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你要朝北边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有的人讲不对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要朝西边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有的人讲不对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要朝东边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若是听他们的话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就不用建了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听他们的话就不用建了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不能听太多数人的意见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所以各有它的优缺点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然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就是如此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这众生一执着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那是很难去改变他的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好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那么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我们就知道众生的习性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需要一点尊重跟空间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因此我们更容易来调整自我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喔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原来要改变一个人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或者是感化一个人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其实没有那么容易的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太难了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不相信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你去跟基督徒谈一谈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或者是你去跟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天主教徒去谈一谈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或者是跟伊斯兰教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去谈一谈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不相信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你去跟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一贯道谈一谈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你想改变他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他想改变你呢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拥有真理的人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内心深处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是自己去感受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人有权力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选择自己的宗教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但有没有究竟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就必须看他的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善根福德因缘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具不具足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任何事情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都勉强不来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没办法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en-US" altLang="zh-CN">
                <a:solidFill>
                  <a:schemeClr val="tx1"/>
                </a:solidFill>
              </a:rPr>
              <a:t> </a:t>
            </a: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所谓第七末那意识者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是众生心中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执第八识之见分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及相分为自内我法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且自以为然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定断不错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执著不舍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诸位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从我们这一句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就知道我们该如何生活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因此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对不同意见的人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就应当尊重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同时一定要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解脱自己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千万不要说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我一定能改变自己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也许你能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但不一定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强迫去改变别人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夫妻就会生活得非常地痛苦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所以必须要给彼此更大的尊重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吃一个早餐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老公喜欢中餐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老婆喜欢西餐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两个孩子教育也不一样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要儿子怎么做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这个女儿怎么做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这爸爸有他的看法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为了这个教育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夫妻常常吵架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吵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争吵不停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我看了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定断不错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就是这样子教育孩子就对了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夫妻之间都死执不放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故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称第七末那为意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那因此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你想想看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像师父就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不会这样子了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我不是说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我很有修行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我这个人涵养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算是还可以的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徒弟住在文殊讲堂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放别的法师的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录音带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录影带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放得很大声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我还安慰他说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你受用就好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有人有这种肚量吗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你去别的道场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试试看啊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你到别的道场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连摆师父的DVD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都不行的啊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去哪个道场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一张海报贴一张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不错不错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慧律法师很好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隔没有十分钟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撕下来了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连一张海报都不让你贴的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他们来跟我讲说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喔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师父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他这个肚量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怎么跟你差这么多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我说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不可以造业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人家每一个道场有自己的规则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我们要尊重人家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毕竟我们是贴在别人的地方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师父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你这里肚量很大呢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什么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只要是正知正见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你什么海报都可以贴啊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我说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也不要赞叹我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或者师父的胸量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因为我们的作风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用佛的心来平等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只要是正知正见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不要邪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恶知见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邪见的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都没事儿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君子有成人之美嘛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我让他贴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我也没有损失什么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反而我们的福报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也越来越大了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就说</a:t>
            </a:r>
            <a:r>
              <a:rPr lang="en-US" altLang="zh-CN">
                <a:solidFill>
                  <a:schemeClr val="tx1"/>
                </a:solidFill>
              </a:rPr>
              <a:t>  </a:t>
            </a:r>
            <a:r>
              <a:rPr lang="zh-CN" altLang="en-US">
                <a:solidFill>
                  <a:schemeClr val="tx1"/>
                </a:solidFill>
              </a:rPr>
              <a:t>师父这一点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我要向你学着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我说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你要学的还很多咧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他们就很赞叹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师父的肚量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雅量跟包容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我说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一个人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br>
              <a:rPr lang="en-US" altLang="zh-CN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能舍的人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他不会有贫穷的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诸位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全世界不肯舍的人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就是最贫穷的人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如果说他一个人很有钱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可是他不肯舍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那这个就是很贫穷的人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一个人经济不是很好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可是他能舍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就表示他很富有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不缺的意思嘛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这还是心的问题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所以称第七末那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意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末那识为意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所以</a:t>
            </a:r>
            <a:r>
              <a:rPr lang="en-US" altLang="zh-CN">
                <a:solidFill>
                  <a:schemeClr val="tx1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读到了这一点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你一定要会运用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而且表示每一个众生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都有自己的执着跟角度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那么我们人与人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生活在一起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需要一种尊重跟空间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还有用佛的心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更宽恕对方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因为他是众生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他是一定割舍不下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他的角度跟观念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那我们有学佛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要更上一层楼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那么就要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绝对地包容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肚量大的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一定会包容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那个肚量小的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“五则以显现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无有定次第”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“五”是前五识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“显现”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是显示现量境界</a:t>
            </a:r>
            <a:br>
              <a:rPr lang="zh-CN" altLang="en-US">
                <a:solidFill>
                  <a:schemeClr val="tx1"/>
                </a:solidFill>
              </a:rPr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pPr lvl="0"/>
            <a:r>
              <a:rPr lang="zh-CN" altLang="en-US">
                <a:solidFill>
                  <a:schemeClr val="tx1"/>
                </a:solidFill>
              </a:rPr>
              <a:t>此二句言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前五识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则是直接显示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现量之境界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且随境生之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前后转生</a:t>
            </a:r>
            <a:br>
              <a:rPr lang="zh-CN" altLang="en-US">
                <a:solidFill>
                  <a:schemeClr val="tx1"/>
                </a:solidFill>
              </a:rPr>
            </a:br>
            <a:r>
              <a:rPr lang="zh-CN" altLang="en-US">
                <a:solidFill>
                  <a:schemeClr val="tx1"/>
                </a:solidFill>
              </a:rPr>
              <a:t>无有一定之次第</a:t>
            </a:r>
            <a:br>
              <a:rPr lang="zh-CN" altLang="en-US">
                <a:solidFill>
                  <a:schemeClr val="tx1"/>
                </a:solidFill>
              </a:rPr>
            </a:br>
            <a:br>
              <a:rPr lang="zh-CN" altLang="en-US">
                <a:solidFill>
                  <a:schemeClr val="tx1"/>
                </a:solidFill>
              </a:rPr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endParaRPr lang="zh-CN" altLang="en-US"/>
          </a:p>
        </p:txBody>
      </p:sp>
    </p:spTree>
  </p:cSld>
  <p:clrMapOvr>
    <a:masterClrMapping/>
  </p:clrMapOvr>
  <p:transition spd="med" advClick="0">
    <p:fade/>
  </p:transition>
</p:sld>
</file>

<file path=ppt/tags/tag1.xml><?xml version="1.0" encoding="utf-8"?>
<p:tagLst xmlns:p="http://schemas.openxmlformats.org/presentationml/2006/main">
  <p:tag name="commondata" val="eyJoZGlkIjoiMTAyMzJkOGNiMDEyZDQzM2FkNGM4ODJmZGE4NDczMDM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130000"/>
          </a:lnSpc>
          <a:defRPr sz="31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5217</Words>
  <Application>WPS 演示</Application>
  <PresentationFormat>自定义</PresentationFormat>
  <Paragraphs>236</Paragraphs>
  <Slides>110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110</vt:i4>
      </vt:variant>
    </vt:vector>
  </HeadingPairs>
  <TitlesOfParts>
    <vt:vector size="119" baseType="lpstr">
      <vt:lpstr>Arial</vt:lpstr>
      <vt:lpstr>宋体</vt:lpstr>
      <vt:lpstr>Wingdings</vt:lpstr>
      <vt:lpstr>微软雅黑</vt:lpstr>
      <vt:lpstr>Franklin Gothic Book</vt:lpstr>
      <vt:lpstr>Arial Unicode MS</vt:lpstr>
      <vt:lpstr>Franklin Gothic Medium</vt:lpstr>
      <vt:lpstr>Calibri</vt:lpstr>
      <vt:lpstr>2_Office 主题</vt:lpstr>
      <vt:lpstr>楞伽经（72） 慧律法师 讲座 摘要</vt:lpstr>
      <vt:lpstr>什么叫做第七意识末那识 意  就是第七意识末那识 什么叫做第七意识末那识呢 意  就是心 心意 谓就是以为</vt:lpstr>
      <vt:lpstr>然 就是如此 意思就是 内执八识 见相二分 为自我 而且自以为然 坚定不移 </vt:lpstr>
      <vt:lpstr>在座诸位 这个就是 所有的众生 最难突破的 就是 看到什么  执着什么 </vt:lpstr>
      <vt:lpstr>同时建立内外 建立了见相二分 众生建立了三种 建立内外 建立见相二分 建立了能所 这是众生 </vt:lpstr>
      <vt:lpstr>建立内外 圣人无内无外 内空外空 圣人没有能所 无能也无所 圣人也没有见相 也没有相分 </vt:lpstr>
      <vt:lpstr>因为见相二分 来自于自体分 没有能所 意者意谓然 什么叫做第七意识呢 第七意识就是意 就是这个心意啊 </vt:lpstr>
      <vt:lpstr>谓就是以为 然就是如此 就是当它 落入观念的时候 牢不可拔动 它不知道 智慧是有弹性的 </vt:lpstr>
      <vt:lpstr>十年前执着的观念 它是慢慢会改变的 所以 什么是 真正的智慧人生 就是内心跟它有弹性 内心给自己有一个弹性 因为法无定法嘛 </vt:lpstr>
      <vt:lpstr>每一个角度 都可以切入 真实义嘛 所以为什么叫你 碰到什么事情 要往好处的一个角度讲 这个是比较消极的修行 </vt:lpstr>
      <vt:lpstr>比较消极的 那是没办法 因为凡夫 没有见性 可是 见了性以后 他就知道 法无定法 </vt:lpstr>
      <vt:lpstr>任何事情 东西都有弹性的 所以用弹性的角度 般若智慧来看一切世间 把身跟心 人与人之间的关系 可以调整到最圆满的 </vt:lpstr>
      <vt:lpstr>所以用般若智慧 调整你的内心世界 这就像弹琴 拉得太紧了 登登登 声音 放得太松了 砰砰砰 弹过吉他的人都知道 </vt:lpstr>
      <vt:lpstr>我怎么弹 也是那一首 夜来香 我就不会弹 所以 我们就知道 用弹性调整你的内心世界 是有智慧的人 </vt:lpstr>
      <vt:lpstr>直截了当讲 就是不要 死执一个角度 而无法挣脱 譬如说 那个人你很讨厌 这个人很恶劣 </vt:lpstr>
      <vt:lpstr>你很恨他 假设说 那么 你就转一个观念 好 你今天你欺负 霸占我的财产 我拿你没办法 </vt:lpstr>
      <vt:lpstr>没关系 你就退一步想 总有一天 你会被人家教训 总有一天你会碰到 比你更恶的人 来教训你 </vt:lpstr>
      <vt:lpstr>有时候 闹到生命都没有了 碰到这个恶人 我们就宽恕他 远离他嘛 我们这样就 慢慢地就放下了  </vt:lpstr>
      <vt:lpstr>如果说 你爱一个人 爱到死去活来的 是不是啊 那个时候 那是因为不了解 五蕴皆空啊 </vt:lpstr>
      <vt:lpstr>争一个皇帝 皇帝有什么好争的 那件龙袍脱下来 不是也要洗澡 你也拜托一下 要不然 他那条龙是有刺在胸膛吗 </vt:lpstr>
      <vt:lpstr>穿一个龙袍 像一个皇帝 脱起来 不是光光的吗 这说得实在一点的 有什么好争宠的 </vt:lpstr>
      <vt:lpstr>好 皇帝死了以后 也是几根骨头啊 你清朝的那些皇帝 到现在你有看到 哪一个剩下来的 </vt:lpstr>
      <vt:lpstr>以前的皇帝 这不可一世的 死了以后厚葬 结果那个很多东西 都盗墓的 都被偷光光了 有谁去看 </vt:lpstr>
      <vt:lpstr>他就是一个皇帝 一个名字啊 雍正啊 嘉庆 清朝对咱们中国 最大的贡献是什么 你知道吗 就是有拍不完的电影 </vt:lpstr>
      <vt:lpstr>最后一个 无有定次第 说 五则以显现 说 前五识则以显示 现 就是现量境界 随境前后转生 无有一定的次第 </vt:lpstr>
      <vt:lpstr>师父再解释一遍 那么这一段 那明天会再补一次 我们再两分钟就下课 说 彼愚夫心中 所现之不真实相 就像海水中所起的波浪 </vt:lpstr>
      <vt:lpstr>就像镜中所显的这个像 或者是梦中不实在的梦 一切众生之心跟外境 有时候 因缘具足 就一时俱现 众生与心外之境 也是这样 常一时顿现 </vt:lpstr>
      <vt:lpstr>但是有时候 境界的因缘不具 就是不具足的时候 这个时候外境 便次第引起业用 逐渐令诸识产生 因而展转生起 </vt:lpstr>
      <vt:lpstr>识者识所识 什么叫做第六意识咧 第六意识者 就是了别第二个识 就是了别 所谓第六意识的 就是了别前五识所落下的影子 </vt:lpstr>
      <vt:lpstr>什么叫做第七意识的末那识呢 意咧 就是心 谓就是以为 第七末那识 就是心以为 认定所看到的完全是正确的 去执着那个是对的 </vt:lpstr>
      <vt:lpstr>然 就是如此 没有办法撼动 改变它 那么什么叫做前五识 前五识怎么生起的咧 前五识则是以 显示的现量境界 </vt:lpstr>
      <vt:lpstr>眼耳鼻舌 身意识呢 都是面对 现量的境界 随着境界的 前后转生 </vt:lpstr>
      <vt:lpstr>因为因缘不具足 所以 没有一定的次第 因缘具足的时候 一时顿现 因缘不具足的时候 次第出现</vt:lpstr>
      <vt:lpstr>譬如海波浪 镜中像及梦 一切俱时现 心境界亦然 境界不具故 次第业转生 </vt:lpstr>
      <vt:lpstr>识者识所识 意者意谓然 五则以显现 无有定次第 这一段的意思 在解释我们的心 不了解真相 </vt:lpstr>
      <vt:lpstr>有时候 一时俱现 有时候 次第而显现 则彼愚夫 心中所现的不真实相 就像什么呢 这一段是指愚夫 没智慧的众生 </vt:lpstr>
      <vt:lpstr>心所现的 不真实相 乃是 所现的 是什么相呢 譬如海波浪 也就是海水中 所现的波浪 </vt:lpstr>
      <vt:lpstr>又譬如镜中所现的 这个种种的相 镜一照 像就现前 以及梦 所现的境界 都是不实在的 </vt:lpstr>
      <vt:lpstr>那么 上面的比喻 是海波浪 镜中像及梦 这是一切俱时现 也就是众生之心跟外境 也常常同一个时间所俱现 同时显现 </vt:lpstr>
      <vt:lpstr>那么 众生心境界亦然 就是众生的心 与心外的境界 亦然 就是亦常如是 一时而现 </vt:lpstr>
      <vt:lpstr>亦然就是 也像上面的比喻 同一个时间会显现 接下来 但有时候呢 境界不具故 </vt:lpstr>
      <vt:lpstr>但有时候 这个境界的因缘 没办法一时具足故 这个时候 外境便次第业转生 这个业 当然指的是业用 </vt:lpstr>
      <vt:lpstr>那么 业用有因缘果 当然就是逐渐 令诸识产生 因而展转生起 识者识所识 </vt:lpstr>
      <vt:lpstr>什么叫做第六意识 是怎么生起的呢 说 识者 这第六意识怎么来的呢 识所识 就是了别前五识所认识的 所缘的落下的影子 </vt:lpstr>
      <vt:lpstr>接下来 意者意谓然 那么什么叫做 第七意识的末那识呢 意者 什么就是 第七意识的末那识呢 </vt:lpstr>
      <vt:lpstr>意谓然 这个意就是心意 谓然 然就是如此 因为看到了假相 就误认为就是这样子 </vt:lpstr>
      <vt:lpstr>不了解因缘生 也不了解 刹那生灭 也不了解 体性本空的道理 所以 意谓然就是 嗯 就是如此嘛 </vt:lpstr>
      <vt:lpstr>所以 凡夫有凡夫的修行 那么 执着的人有他的 修行人有他的执着的角度 还不到佛的境界的时候 就什么众生 九法界的众生 都仍然有微细的执着 </vt:lpstr>
      <vt:lpstr>五则以显现 什么是前五识呢 前五识就是显示 现 就是现量境界 就是现在前面的 叫做现量境界 </vt:lpstr>
      <vt:lpstr>无有定次第 因为前五识 是显示的 现量境界 怎么样 虽境前后转生 </vt:lpstr>
      <vt:lpstr>所以 因为有时候 因缘不具足的时候 他就次第而生 说 无有定次第 也就是没有 一定的次第 </vt:lpstr>
      <vt:lpstr>“一切俱时现” “俱时” 即同时 此谓 如海浪 镜像 以及梦境一样 众生之心 与外境亦常如是 一时俱现 </vt:lpstr>
      <vt:lpstr>所以 如果根器利的人 在心性 一时俱现的 那一刹那 悟到了 究竟无相 真如就显现了 </vt:lpstr>
      <vt:lpstr>“心境界亦然” “心境界” 为众生心与心外境界 我们总认为 外面的境界是离开心的 跟我们肉体是没关系的 其实万法都是识心所现 </vt:lpstr>
      <vt:lpstr>因此 众生心 与心外的境界 也“亦然” 即 亦常如是 一时而现 </vt:lpstr>
      <vt:lpstr>“境界不具故 次第业转生” 上面两句是说 一切因缘具足的时候 则 内心外境便一时俱现 </vt:lpstr>
      <vt:lpstr>这两句是说 然而有时候境界 因缘不能 一时具足的时候 此时外境 便次第引起业用 而逐渐令诸识展转生起 </vt:lpstr>
      <vt:lpstr>“识者识所识” 以下四句偈 为阐示前七识 生起之次第 诸位 次第就是代谢的名词 就是因缘果的代名词 </vt:lpstr>
      <vt:lpstr>如果是圆顿 它是绝对 它是一真 它是没有 来去生灭增减的 </vt:lpstr>
      <vt:lpstr>那么有次第  就表法  就是生灭 因此我们就知道 佛的最后一刹那 是没有次第的 </vt:lpstr>
      <vt:lpstr>什么叫做圆满 什么叫做圆顿 很容易了解 圆顿就是 没有任何的缺陷 </vt:lpstr>
      <vt:lpstr>那么有次第 是引起的 因缘果报的相 这个就是生灭 不究竟的意思 及其得名之原因 </vt:lpstr>
      <vt:lpstr>“识者” 是指第六意识 “识所识” 上一个 “识”是动词 了别之义 </vt:lpstr>
      <vt:lpstr>“所识” 是第六识所了别者 指前五识 所谓第六意识者 是因为它了别 其所了别的前五识 故 称第六意识 </vt:lpstr>
      <vt:lpstr>因第六识简称识 “识”即 了别之义 又 第六识最大的 功能及特性 即在识别 故称为“识” </vt:lpstr>
      <vt:lpstr>在这里 为什么还强调 功能以及特性 因为八个识 都有它的 执着分别 </vt:lpstr>
      <vt:lpstr>都有 但是 就功能来讲 以第六意识最强 因此把它归类 归类以后呢 就比较好解说 </vt:lpstr>
      <vt:lpstr>要不然每一识 都有执着跟分别 那么就不晓得 一三四五六七八 这怎么分的 怎么解读了 </vt:lpstr>
      <vt:lpstr>因此 解说方便 以功能强的为代表 并不是说眼识 它就没有 分别跟执着 也不是这个意思 </vt:lpstr>
      <vt:lpstr>是说 它的分别 跟执着的 微乎其微 也就是 它看的是 现量境界 </vt:lpstr>
      <vt:lpstr>第二念补上去 就是分别 譬如说 我们眼睛看到了钱 这第一个念头 那是眼识 </vt:lpstr>
      <vt:lpstr>第二个念头 哇 这个是现金耶 第三个念头 强烈的执着 喔 这是我的 别人都不可以分 </vt:lpstr>
      <vt:lpstr>然后那个贪爱的念头 种子 习气 就种到第八意识 所以 钱不是万能 没有钱  就万万不能 没办法啦 </vt:lpstr>
      <vt:lpstr>“意者意谓然” “意者” 这是指 第七末那识 末那识 又称为“意” 或“意识” </vt:lpstr>
      <vt:lpstr>故 常为了与第六意识 两者容易分别起见 而称“第七末那意识” 在这里还要附带 第七意识跟第六意识 仍然是 非一非异的关系 </vt:lpstr>
      <vt:lpstr>所以第七意识 称为意根 意识的根本 “意谓然”的 “意”为心之义 “谓” 是以为 “然” 是如此 </vt:lpstr>
      <vt:lpstr>这一句话很重要 重要的点在哪里 这个 然  就是毫无疑问的 每一个人  执着自己的 角度 观念 </vt:lpstr>
      <vt:lpstr>看到了 说了算 因此 就会跟人家 争论不休 每个人都有 自己的看法 </vt:lpstr>
      <vt:lpstr>你注意听喔 底下是 哲学家讲的 听多数的人 是很可怕的 听多数人的意见 的很可怕的 </vt:lpstr>
      <vt:lpstr>所以说 很多人啊 你 少数人决定 有时候 是非还是比较少的 所以听少数人的 说 你听少数人的意见很可怕 可是你听多少人的 意见就更可怕了 </vt:lpstr>
      <vt:lpstr>因为这就不知道 到底要听谁的 因此啊 我们就了解 世间人很多的 执着 意见 角度 他是因为站在 某一种角度说 </vt:lpstr>
      <vt:lpstr>你不能说他不对 他有他自己的 理念跟自己的看法 我们尊重 那我们修学佛道的人 就不能受他影响 这样子你没办法 </vt:lpstr>
      <vt:lpstr>当我要建文殊讲堂的时候 有的人跟我讲 你要朝北边 有的人讲不对 要朝西边 有的人讲不对 要朝东边 </vt:lpstr>
      <vt:lpstr>若是听他们的话 就不用建了 听他们的话就不用建了 所以 不能听太多数人的意见 所以各有它的优缺点 </vt:lpstr>
      <vt:lpstr>然 就是如此 这众生一执着 那是很难去改变他的 好 那么 我们就知道众生的习性 需要一点尊重跟空间 因此我们更容易来调整自我 </vt:lpstr>
      <vt:lpstr>喔 原来要改变一个人 或者是感化一个人 其实没有那么容易的 太难了 不相信 你去跟基督徒谈一谈 或者是你去跟 天主教徒去谈一谈 </vt:lpstr>
      <vt:lpstr>或者是跟伊斯兰教 去谈一谈 不相信 你去跟 一贯道谈一谈 你想改变他 他想改变你呢 </vt:lpstr>
      <vt:lpstr>所以 拥有真理的人 内心深处 是自己去感受 人有权力 选择自己的宗教 </vt:lpstr>
      <vt:lpstr>但有没有究竟 就必须看他的 善根福德因缘 具不具足 任何事情 都勉强不来  没办法  </vt:lpstr>
      <vt:lpstr>所谓第七末那意识者 是众生心中 执第八识之见分 及相分为自内我法 且自以为然 定断不错 执著不舍 </vt:lpstr>
      <vt:lpstr>诸位 从我们这一句 就知道我们该如何生活 因此 对不同意见的人 就应当尊重 同时一定要 解脱自己 </vt:lpstr>
      <vt:lpstr>千万不要说 我一定能改变自己 也许你能 但不一定 强迫去改变别人 夫妻就会生活得非常地痛苦 所以必须要给彼此更大的尊重 </vt:lpstr>
      <vt:lpstr>吃一个早餐 老公喜欢中餐 老婆喜欢西餐 两个孩子教育也不一样 要儿子怎么做 这个女儿怎么做 这爸爸有他的看法 </vt:lpstr>
      <vt:lpstr>所以 为了这个教育 夫妻常常吵架 吵 争吵不停 我看了 定断不错 就是这样子教育孩子就对了 夫妻之间都死执不放 故 称第七末那为意 </vt:lpstr>
      <vt:lpstr>那因此 你想想看 像师父就 不会这样子了 我不是说 我很有修行 我这个人涵养 算是还可以的 </vt:lpstr>
      <vt:lpstr>徒弟住在文殊讲堂 放别的法师的 录音带 录影带 放得很大声  我还安慰他说 你受用就好 有人有这种肚量吗 </vt:lpstr>
      <vt:lpstr>你去别的道场 试试看啊 你到别的道场 连摆师父的DVD 都不行的啊 </vt:lpstr>
      <vt:lpstr>去哪个道场 一张海报贴一张 不错不错 慧律法师很好 隔没有十分钟 撕下来了 连一张海报都不让你贴的 </vt:lpstr>
      <vt:lpstr>他们来跟我讲说 喔 师父 他这个肚量 怎么跟你差这么多 我说 不可以造业 人家每一个道场有自己的规则 我们要尊重人家 </vt:lpstr>
      <vt:lpstr>毕竟我们是贴在别人的地方 师父 你这里肚量很大呢 什么 只要是正知正见 你什么海报都可以贴啊 我说 也不要赞叹我 或者师父的胸量 </vt:lpstr>
      <vt:lpstr>因为我们的作风 用佛的心来平等 只要是正知正见 不要邪 恶知见 邪见的 都没事儿 君子有成人之美嘛 </vt:lpstr>
      <vt:lpstr>我让他贴 我也没有损失什么 反而我们的福报 也越来越大了 就说  师父这一点 我要向你学着 </vt:lpstr>
      <vt:lpstr>我说 你要学的还很多咧 他们就很赞叹 师父的肚量  雅量跟包容 我说 一个人  能舍的人 他不会有贫穷的 </vt:lpstr>
      <vt:lpstr>诸位 全世界不肯舍的人 就是最贫穷的人 如果说他一个人很有钱 可是他不肯舍 那这个就是很贫穷的人 </vt:lpstr>
      <vt:lpstr>一个人经济不是很好 可是他能舍 就表示他很富有 不缺的意思嘛 这还是心的问题 所以称第七末那 意 末那识为意 </vt:lpstr>
      <vt:lpstr>所以 读到了这一点 你一定要会运用 而且表示每一个众生 都有自己的执着跟角度 那么我们人与人 生活在一起 需要一种尊重跟空间 </vt:lpstr>
      <vt:lpstr>还有用佛的心 更宽恕对方 因为他是众生 他是一定割舍不下 他的角度跟观念 那我们有学佛 要更上一层楼 </vt:lpstr>
      <vt:lpstr>那么就要 绝对地包容 肚量大的 一定会包容 那个肚量小的 </vt:lpstr>
      <vt:lpstr>“五则以显现 无有定次第” “五”是前五识 “显现” 是显示现量境界 </vt:lpstr>
      <vt:lpstr>此二句言 前五识 则是直接显示 现量之境界 且随境生之 前后转生 无有一定之次第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Saint</dc:creator>
  <cp:lastModifiedBy>HP</cp:lastModifiedBy>
  <cp:revision>606</cp:revision>
  <dcterms:created xsi:type="dcterms:W3CDTF">2021-05-28T09:46:00Z</dcterms:created>
  <dcterms:modified xsi:type="dcterms:W3CDTF">2024-01-21T00:33:09Z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20F497168B84419890D9AF1CC28AF20C_13</vt:lpwstr>
  </property>
  <property fmtid="{D5CDD505-2E9C-101B-9397-08002B2CF9AE}" pid="3" name="KSOProductBuildVer">
    <vt:lpwstr>2052-12.1.0.16120</vt:lpwstr>
  </property>
</Properties>
</file>