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8"/>
  </p:notesMasterIdLst>
  <p:handoutMasterIdLst>
    <p:handoutMasterId r:id="rId10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</p:sldIdLst>
  <p:sldSz cx="12190095" cy="6859270"/>
  <p:notesSz cx="6858000" cy="9144000"/>
  <p:custDataLst>
    <p:tags r:id="rId113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3" Type="http://schemas.openxmlformats.org/officeDocument/2006/relationships/tags" Target="tags/tag1.xml"/><Relationship Id="rId112" Type="http://schemas.openxmlformats.org/officeDocument/2006/relationships/tableStyles" Target="tableStyles.xml"/><Relationship Id="rId111" Type="http://schemas.openxmlformats.org/officeDocument/2006/relationships/viewProps" Target="viewProps.xml"/><Relationship Id="rId110" Type="http://schemas.openxmlformats.org/officeDocument/2006/relationships/presProps" Target="presProps.xml"/><Relationship Id="rId11" Type="http://schemas.openxmlformats.org/officeDocument/2006/relationships/slide" Target="slides/slide9.xml"/><Relationship Id="rId109" Type="http://schemas.openxmlformats.org/officeDocument/2006/relationships/handoutMaster" Target="handoutMasters/handoutMaster1.xml"/><Relationship Id="rId108" Type="http://schemas.openxmlformats.org/officeDocument/2006/relationships/notesMaster" Target="notesMasters/notesMaster1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楞伽经（13</a:t>
            </a:r>
            <a:r>
              <a:rPr lang="en-US" altLang="zh-CN"/>
              <a:t>1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尔时大慧</a:t>
            </a:r>
            <a:br>
              <a:rPr lang="zh-CN" altLang="en-US"/>
            </a:br>
            <a:r>
              <a:rPr lang="zh-CN" altLang="en-US"/>
              <a:t>菩萨摩诃萨</a:t>
            </a:r>
            <a:br>
              <a:rPr lang="zh-CN" altLang="en-US"/>
            </a:br>
            <a:r>
              <a:rPr lang="zh-CN" altLang="en-US"/>
              <a:t>复请世尊</a:t>
            </a:r>
            <a:br>
              <a:rPr lang="zh-CN" altLang="en-US"/>
            </a:br>
            <a:r>
              <a:rPr lang="zh-CN" altLang="en-US"/>
              <a:t>惟愿</a:t>
            </a:r>
            <a:r>
              <a:rPr lang="en-US" altLang="zh-CN"/>
              <a:t> </a:t>
            </a:r>
            <a:r>
              <a:rPr lang="zh-CN" altLang="en-US"/>
              <a:t>就是希望</a:t>
            </a:r>
            <a:br>
              <a:rPr lang="zh-CN" altLang="en-US"/>
            </a:br>
            <a:r>
              <a:rPr lang="zh-CN" altLang="en-US"/>
              <a:t>佛陀为说一切诸法</a:t>
            </a:r>
            <a:br>
              <a:rPr lang="zh-CN" altLang="en-US"/>
            </a:br>
            <a:r>
              <a:rPr lang="zh-CN" altLang="en-US"/>
              <a:t>一切诸法之生起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一切诸法生起</a:t>
            </a:r>
            <a:br>
              <a:rPr lang="zh-CN" altLang="en-US"/>
            </a:br>
            <a:r>
              <a:rPr lang="zh-CN" altLang="en-US"/>
              <a:t>之缘跟因之相</a:t>
            </a:r>
            <a:br>
              <a:rPr lang="zh-CN" altLang="en-US"/>
            </a:br>
            <a:r>
              <a:rPr lang="zh-CN" altLang="en-US"/>
              <a:t>以就是由于</a:t>
            </a:r>
            <a:br>
              <a:rPr lang="zh-CN" altLang="en-US"/>
            </a:br>
            <a:r>
              <a:rPr lang="zh-CN" altLang="en-US"/>
              <a:t>因为觉了</a:t>
            </a:r>
            <a:br>
              <a:rPr lang="zh-CN" altLang="en-US"/>
            </a:br>
            <a:r>
              <a:rPr lang="zh-CN" altLang="en-US"/>
              <a:t>觉悟了</a:t>
            </a:r>
            <a:br>
              <a:rPr lang="zh-CN" altLang="en-US"/>
            </a:br>
            <a:r>
              <a:rPr lang="zh-CN" altLang="en-US"/>
              <a:t>缘跟因之相故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我及诸菩萨离一切性</a:t>
            </a:r>
            <a:br>
              <a:rPr lang="zh-CN" altLang="en-US"/>
            </a:br>
            <a:r>
              <a:rPr lang="zh-CN" altLang="en-US"/>
              <a:t>那么</a:t>
            </a:r>
            <a:r>
              <a:rPr lang="en-US" altLang="zh-CN"/>
              <a:t> </a:t>
            </a:r>
            <a:r>
              <a:rPr lang="zh-CN" altLang="en-US"/>
              <a:t>离一切性</a:t>
            </a:r>
            <a:r>
              <a:rPr lang="en-US" altLang="zh-CN"/>
              <a:t> </a:t>
            </a:r>
            <a:r>
              <a:rPr lang="zh-CN" altLang="en-US"/>
              <a:t>就是</a:t>
            </a:r>
            <a:br>
              <a:rPr lang="zh-CN" altLang="en-US"/>
            </a:br>
            <a:r>
              <a:rPr lang="zh-CN" altLang="en-US"/>
              <a:t>了悟了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万法空无自性</a:t>
            </a:r>
            <a:br>
              <a:rPr lang="zh-CN" altLang="en-US"/>
            </a:br>
            <a:r>
              <a:rPr lang="zh-CN" altLang="en-US"/>
              <a:t>就不会产生</a:t>
            </a:r>
            <a:br>
              <a:rPr lang="zh-CN" altLang="en-US"/>
            </a:br>
            <a:r>
              <a:rPr lang="zh-CN" altLang="en-US"/>
              <a:t>有见和无见</a:t>
            </a:r>
            <a:r>
              <a:rPr lang="en-US" altLang="zh-CN"/>
              <a:t> </a:t>
            </a:r>
            <a:r>
              <a:rPr lang="zh-CN" altLang="en-US"/>
              <a:t>这种妄见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有见就是常见</a:t>
            </a:r>
            <a:br>
              <a:rPr lang="zh-CN" altLang="en-US"/>
            </a:br>
            <a:r>
              <a:rPr lang="zh-CN" altLang="en-US"/>
              <a:t>无见就是断见</a:t>
            </a:r>
            <a:br>
              <a:rPr lang="zh-CN" altLang="en-US"/>
            </a:br>
            <a:r>
              <a:rPr lang="zh-CN" altLang="en-US"/>
              <a:t>这个妄见</a:t>
            </a:r>
            <a:br>
              <a:rPr lang="zh-CN" altLang="en-US"/>
            </a:br>
            <a:r>
              <a:rPr lang="zh-CN" altLang="en-US"/>
              <a:t>为什么这个妄见呢</a:t>
            </a:r>
            <a:br>
              <a:rPr lang="zh-CN" altLang="en-US"/>
            </a:br>
            <a:r>
              <a:rPr lang="zh-CN" altLang="en-US"/>
              <a:t>因为真如自性是无见嘛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知见立知</a:t>
            </a:r>
            <a:r>
              <a:rPr lang="en-US" altLang="zh-CN">
                <a:solidFill>
                  <a:srgbClr val="7030A0"/>
                </a:solidFill>
              </a:rPr>
              <a:t> </a:t>
            </a:r>
            <a:r>
              <a:rPr lang="zh-CN" altLang="en-US">
                <a:solidFill>
                  <a:srgbClr val="7030A0"/>
                </a:solidFill>
              </a:rPr>
              <a:t>是无明本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知见无见</a:t>
            </a:r>
            <a:r>
              <a:rPr lang="en-US" altLang="zh-CN">
                <a:solidFill>
                  <a:srgbClr val="7030A0"/>
                </a:solidFill>
              </a:rPr>
              <a:t> </a:t>
            </a:r>
            <a:r>
              <a:rPr lang="zh-CN" altLang="en-US">
                <a:solidFill>
                  <a:srgbClr val="7030A0"/>
                </a:solidFill>
              </a:rPr>
              <a:t>斯即涅槃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有见</a:t>
            </a:r>
            <a:r>
              <a:rPr lang="en-US" altLang="zh-CN"/>
              <a:t> </a:t>
            </a:r>
            <a:r>
              <a:rPr lang="zh-CN" altLang="en-US"/>
              <a:t>是妄见</a:t>
            </a:r>
            <a:br>
              <a:rPr lang="zh-CN" altLang="en-US"/>
            </a:br>
            <a:r>
              <a:rPr lang="zh-CN" altLang="en-US"/>
              <a:t>无见</a:t>
            </a:r>
            <a:r>
              <a:rPr lang="en-US" altLang="zh-CN"/>
              <a:t> </a:t>
            </a:r>
            <a:r>
              <a:rPr lang="zh-CN" altLang="en-US"/>
              <a:t>当然还是妄见</a:t>
            </a:r>
            <a:br>
              <a:rPr lang="zh-CN" altLang="en-US"/>
            </a:br>
            <a:r>
              <a:rPr lang="zh-CN" altLang="en-US"/>
              <a:t>无妄想见</a:t>
            </a:r>
            <a:br>
              <a:rPr lang="zh-CN" altLang="en-US"/>
            </a:br>
            <a:r>
              <a:rPr lang="zh-CN" altLang="en-US"/>
              <a:t>无就是便不会再有</a:t>
            </a:r>
            <a:br>
              <a:rPr lang="zh-CN" altLang="en-US"/>
            </a:br>
            <a:r>
              <a:rPr lang="zh-CN" altLang="en-US"/>
              <a:t>这个妄想</a:t>
            </a:r>
            <a:br>
              <a:rPr lang="zh-CN" altLang="en-US"/>
            </a:br>
            <a:r>
              <a:rPr lang="zh-CN" altLang="en-US"/>
              <a:t>当然是来自于自心</a:t>
            </a:r>
            <a:br>
              <a:rPr lang="zh-CN" altLang="en-US"/>
            </a:br>
            <a:r>
              <a:rPr lang="zh-CN" altLang="en-US"/>
              <a:t>就不会有自心产生的妄想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对诸法的种种见</a:t>
            </a:r>
            <a:br>
              <a:rPr lang="zh-CN" altLang="en-US"/>
            </a:br>
            <a:r>
              <a:rPr lang="zh-CN" altLang="en-US"/>
              <a:t>见到什么</a:t>
            </a:r>
            <a:br>
              <a:rPr lang="zh-CN" altLang="en-US"/>
            </a:br>
            <a:r>
              <a:rPr lang="zh-CN" altLang="en-US"/>
              <a:t>见诸法有渐次生</a:t>
            </a:r>
            <a:br>
              <a:rPr lang="zh-CN" altLang="en-US"/>
            </a:br>
            <a:r>
              <a:rPr lang="zh-CN" altLang="en-US"/>
              <a:t>或者是一时俱生</a:t>
            </a:r>
            <a:br>
              <a:rPr lang="zh-CN" altLang="en-US"/>
            </a:br>
            <a:r>
              <a:rPr lang="zh-CN" altLang="en-US"/>
              <a:t>一时俱生就是顿生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换句话说</a:t>
            </a:r>
            <a:br>
              <a:rPr lang="zh-CN" altLang="en-US"/>
            </a:br>
            <a:r>
              <a:rPr lang="zh-CN" altLang="en-US"/>
              <a:t>一切法本自无生</a:t>
            </a:r>
            <a:br>
              <a:rPr lang="zh-CN" altLang="en-US"/>
            </a:b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并无所谓的渐次生</a:t>
            </a:r>
            <a:br>
              <a:rPr lang="zh-CN" altLang="en-US"/>
            </a:br>
            <a:r>
              <a:rPr lang="zh-CN" altLang="en-US"/>
              <a:t>也无所谓的顿生的俱生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这句话的意思</a:t>
            </a:r>
            <a:br>
              <a:rPr lang="zh-CN" altLang="en-US"/>
            </a:br>
            <a:r>
              <a:rPr lang="zh-CN" altLang="en-US"/>
              <a:t>无妄想见</a:t>
            </a:r>
            <a:br>
              <a:rPr lang="zh-CN" altLang="en-US"/>
            </a:br>
            <a:r>
              <a:rPr lang="zh-CN" altLang="en-US"/>
              <a:t>渐次</a:t>
            </a:r>
            <a:r>
              <a:rPr lang="en-US" altLang="zh-CN"/>
              <a:t> </a:t>
            </a:r>
            <a:r>
              <a:rPr lang="zh-CN" altLang="en-US"/>
              <a:t>俱生</a:t>
            </a:r>
            <a:br>
              <a:rPr lang="zh-CN" altLang="en-US"/>
            </a:br>
            <a:r>
              <a:rPr lang="zh-CN" altLang="en-US"/>
              <a:t>“渐次”就是渐次生</a:t>
            </a:r>
            <a:br>
              <a:rPr lang="zh-CN" altLang="en-US"/>
            </a:br>
            <a:r>
              <a:rPr lang="zh-CN" altLang="en-US"/>
              <a:t>“俱生”就是一时顿生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意思是说</a:t>
            </a:r>
            <a:br>
              <a:rPr lang="zh-CN" altLang="en-US"/>
            </a:br>
            <a:r>
              <a:rPr lang="zh-CN" altLang="en-US"/>
              <a:t>便不会再有</a:t>
            </a:r>
            <a:br>
              <a:rPr lang="zh-CN" altLang="en-US"/>
            </a:br>
            <a:r>
              <a:rPr lang="zh-CN" altLang="en-US"/>
              <a:t>自心妄想所见的诸法</a:t>
            </a:r>
            <a:br>
              <a:rPr lang="zh-CN" altLang="en-US"/>
            </a:br>
            <a:r>
              <a:rPr lang="zh-CN" altLang="en-US"/>
              <a:t>到底是渐次生</a:t>
            </a:r>
            <a:br>
              <a:rPr lang="zh-CN" altLang="en-US"/>
            </a:br>
            <a:r>
              <a:rPr lang="zh-CN" altLang="en-US"/>
              <a:t>或者是一时顿生这种过咎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整句贯串起来</a:t>
            </a:r>
            <a:br>
              <a:rPr lang="zh-CN" altLang="en-US"/>
            </a:br>
            <a:r>
              <a:rPr lang="zh-CN" altLang="en-US"/>
              <a:t>的意思是说</a:t>
            </a:r>
            <a:br>
              <a:rPr lang="zh-CN" altLang="en-US"/>
            </a:br>
            <a:r>
              <a:rPr lang="zh-CN" altLang="en-US"/>
              <a:t>尔时大慧</a:t>
            </a:r>
            <a:br>
              <a:rPr lang="zh-CN" altLang="en-US"/>
            </a:br>
            <a:r>
              <a:rPr lang="zh-CN" altLang="en-US"/>
              <a:t>菩萨摩诃萨</a:t>
            </a:r>
            <a:br>
              <a:rPr lang="zh-CN" altLang="en-US"/>
            </a:br>
            <a:r>
              <a:rPr lang="zh-CN" altLang="en-US"/>
              <a:t>复请世尊</a:t>
            </a:r>
            <a:br>
              <a:rPr lang="zh-CN" altLang="en-US"/>
            </a:br>
            <a:r>
              <a:rPr lang="zh-CN" altLang="en-US"/>
              <a:t>惟愿为说</a:t>
            </a:r>
            <a:r>
              <a:rPr lang="en-US" altLang="zh-CN"/>
              <a:t> </a:t>
            </a:r>
            <a:r>
              <a:rPr lang="zh-CN" altLang="en-US"/>
              <a:t>一切诸法它生起</a:t>
            </a:r>
            <a:br>
              <a:rPr lang="zh-CN" altLang="en-US"/>
            </a:br>
            <a:r>
              <a:rPr lang="zh-CN" altLang="en-US"/>
              <a:t>到底它的缘</a:t>
            </a:r>
            <a:r>
              <a:rPr lang="en-US" altLang="zh-CN"/>
              <a:t> </a:t>
            </a:r>
            <a:r>
              <a:rPr lang="zh-CN" altLang="en-US"/>
              <a:t>怎么个具足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</a:t>
            </a:r>
            <a:r>
              <a:rPr lang="en-US" altLang="zh-CN"/>
              <a:t> </a:t>
            </a:r>
            <a:r>
              <a:rPr lang="zh-CN" altLang="en-US"/>
              <a:t>怎么个具足之相</a:t>
            </a:r>
            <a:br>
              <a:rPr lang="zh-CN" altLang="en-US"/>
            </a:br>
            <a:r>
              <a:rPr lang="zh-CN" altLang="en-US"/>
              <a:t>才产生万法</a:t>
            </a:r>
            <a:br>
              <a:rPr lang="zh-CN" altLang="en-US"/>
            </a:br>
            <a:r>
              <a:rPr lang="zh-CN" altLang="en-US"/>
              <a:t>“以”就是由于</a:t>
            </a:r>
            <a:br>
              <a:rPr lang="zh-CN" altLang="en-US"/>
            </a:br>
            <a:r>
              <a:rPr lang="zh-CN" altLang="en-US"/>
              <a:t>由于觉悟了缘跟因之相</a:t>
            </a:r>
            <a:br>
              <a:rPr lang="zh-CN" altLang="en-US"/>
            </a:br>
            <a:r>
              <a:rPr lang="zh-CN" altLang="en-US"/>
              <a:t>我以及诸菩萨了悟缘跟因</a:t>
            </a:r>
            <a:br>
              <a:rPr lang="zh-CN" altLang="en-US"/>
            </a:br>
            <a:r>
              <a:rPr lang="zh-CN" altLang="en-US"/>
              <a:t>这些都是空无自性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能离一切性</a:t>
            </a:r>
            <a:br>
              <a:rPr lang="zh-CN" altLang="en-US"/>
            </a:br>
            <a:r>
              <a:rPr lang="zh-CN" altLang="en-US"/>
              <a:t>就不会在万法当中</a:t>
            </a:r>
            <a:br>
              <a:rPr lang="zh-CN" altLang="en-US"/>
            </a:br>
            <a:r>
              <a:rPr lang="zh-CN" altLang="en-US"/>
              <a:t>着有见</a:t>
            </a:r>
            <a:r>
              <a:rPr lang="en-US" altLang="zh-CN"/>
              <a:t> </a:t>
            </a:r>
            <a:r>
              <a:rPr lang="zh-CN" altLang="en-US"/>
              <a:t>无见</a:t>
            </a:r>
            <a:br>
              <a:rPr lang="zh-CN" altLang="en-US"/>
            </a:br>
            <a:r>
              <a:rPr lang="zh-CN" altLang="en-US"/>
              <a:t>这种种的妄见</a:t>
            </a:r>
            <a:br>
              <a:rPr lang="zh-CN" altLang="en-US"/>
            </a:br>
            <a:r>
              <a:rPr lang="zh-CN" altLang="en-US"/>
              <a:t>也不会再有从自性里面</a:t>
            </a:r>
            <a:br>
              <a:rPr lang="zh-CN" altLang="en-US"/>
            </a:br>
            <a:r>
              <a:rPr lang="zh-CN" altLang="en-US"/>
              <a:t>产生的一种妄想见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妄想见</a:t>
            </a:r>
            <a:br>
              <a:rPr lang="zh-CN" altLang="en-US"/>
            </a:br>
            <a:r>
              <a:rPr lang="zh-CN" altLang="en-US"/>
              <a:t>无非是不离渐次生</a:t>
            </a:r>
            <a:br>
              <a:rPr lang="zh-CN" altLang="en-US"/>
            </a:br>
            <a:r>
              <a:rPr lang="zh-CN" altLang="en-US"/>
              <a:t>或者是一切顿生</a:t>
            </a:r>
            <a:r>
              <a:rPr lang="en-US" altLang="zh-CN"/>
              <a:t> </a:t>
            </a:r>
            <a:r>
              <a:rPr lang="zh-CN" altLang="en-US"/>
              <a:t>俱生</a:t>
            </a:r>
            <a:br>
              <a:rPr lang="zh-CN" altLang="en-US"/>
            </a:br>
            <a:r>
              <a:rPr lang="zh-CN" altLang="en-US"/>
              <a:t>一时的顿生跟俱生</a:t>
            </a:r>
            <a:br>
              <a:rPr lang="zh-CN" altLang="en-US"/>
            </a:br>
            <a:r>
              <a:rPr lang="zh-CN" altLang="en-US"/>
              <a:t>这种过错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无妄想见渐次</a:t>
            </a:r>
            <a:r>
              <a:rPr lang="en-US" altLang="zh-CN"/>
              <a:t> </a:t>
            </a:r>
            <a:r>
              <a:rPr lang="zh-CN" altLang="en-US"/>
              <a:t>俱生</a:t>
            </a:r>
            <a:br>
              <a:rPr lang="zh-CN" altLang="en-US"/>
            </a:br>
            <a:r>
              <a:rPr lang="zh-CN" altLang="en-US"/>
              <a:t>这个“生”用两次</a:t>
            </a:r>
            <a:br>
              <a:rPr lang="zh-CN" altLang="en-US"/>
            </a:br>
            <a:r>
              <a:rPr lang="zh-CN" altLang="en-US"/>
              <a:t>渐次生</a:t>
            </a:r>
            <a:r>
              <a:rPr lang="en-US" altLang="zh-CN"/>
              <a:t> </a:t>
            </a:r>
            <a:r>
              <a:rPr lang="zh-CN" altLang="en-US"/>
              <a:t>还有俱生</a:t>
            </a:r>
            <a:br>
              <a:rPr lang="zh-CN" altLang="en-US"/>
            </a:br>
            <a:r>
              <a:rPr lang="zh-CN" altLang="en-US"/>
              <a:t>缘因之相</a:t>
            </a:r>
            <a:br>
              <a:rPr lang="zh-CN" altLang="en-US"/>
            </a:br>
            <a:r>
              <a:rPr lang="zh-CN" altLang="en-US"/>
              <a:t>即</a:t>
            </a:r>
            <a:r>
              <a:rPr lang="en-US" altLang="zh-CN"/>
              <a:t> </a:t>
            </a:r>
            <a:r>
              <a:rPr lang="zh-CN" altLang="en-US"/>
              <a:t>也就是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一切法生起之缘</a:t>
            </a:r>
            <a:br>
              <a:rPr lang="zh-CN" altLang="en-US"/>
            </a:br>
            <a:r>
              <a:rPr lang="zh-CN" altLang="en-US"/>
              <a:t>与因之相状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那么在这里</a:t>
            </a:r>
            <a:br>
              <a:rPr lang="zh-CN" altLang="en-US"/>
            </a:br>
            <a:r>
              <a:rPr lang="zh-CN" altLang="en-US"/>
              <a:t>要特别交代一下</a:t>
            </a:r>
            <a:br>
              <a:rPr lang="zh-CN" altLang="en-US"/>
            </a:br>
            <a:r>
              <a:rPr lang="zh-CN" altLang="en-US"/>
              <a:t>佛陀讲的</a:t>
            </a:r>
            <a:br>
              <a:rPr lang="zh-CN" altLang="en-US"/>
            </a:br>
            <a:r>
              <a:rPr lang="zh-CN" altLang="en-US"/>
              <a:t>有六因二缘二种缘</a:t>
            </a:r>
            <a:br>
              <a:rPr lang="zh-CN" altLang="en-US"/>
            </a:br>
            <a:r>
              <a:rPr lang="zh-CN" altLang="en-US"/>
              <a:t>这个叫做正因缘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但是</a:t>
            </a:r>
            <a:r>
              <a:rPr lang="en-US" altLang="zh-CN"/>
              <a:t> </a:t>
            </a:r>
            <a:r>
              <a:rPr lang="zh-CN" altLang="en-US"/>
              <a:t>记住</a:t>
            </a:r>
            <a:br>
              <a:rPr lang="zh-CN" altLang="en-US"/>
            </a:br>
            <a:r>
              <a:rPr lang="zh-CN" altLang="en-US"/>
              <a:t>正因缘是为了</a:t>
            </a:r>
            <a:br>
              <a:rPr lang="zh-CN" altLang="en-US"/>
            </a:br>
            <a:r>
              <a:rPr lang="zh-CN" altLang="en-US"/>
              <a:t>破除外道的执着</a:t>
            </a:r>
            <a:br>
              <a:rPr lang="zh-CN" altLang="en-US"/>
            </a:br>
            <a:r>
              <a:rPr lang="zh-CN" altLang="en-US"/>
              <a:t>才讲正因缘</a:t>
            </a:r>
            <a:br>
              <a:rPr lang="zh-CN" altLang="en-US"/>
            </a:br>
            <a:r>
              <a:rPr lang="zh-CN" altLang="en-US"/>
              <a:t>也就是万法</a:t>
            </a:r>
            <a:br>
              <a:rPr lang="zh-CN" altLang="en-US"/>
            </a:br>
            <a:r>
              <a:rPr lang="zh-CN" altLang="en-US"/>
              <a:t>必须依佛陀所讲的</a:t>
            </a:r>
            <a:br>
              <a:rPr lang="zh-CN" altLang="en-US"/>
            </a:br>
            <a:r>
              <a:rPr lang="zh-CN" altLang="en-US"/>
              <a:t>六因二缘而起的万法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这样叫做正因缘</a:t>
            </a:r>
            <a:br>
              <a:rPr lang="zh-CN" altLang="en-US"/>
            </a:br>
            <a:r>
              <a:rPr lang="zh-CN" altLang="en-US"/>
              <a:t>但是</a:t>
            </a:r>
            <a:r>
              <a:rPr lang="en-US" altLang="zh-CN"/>
              <a:t> </a:t>
            </a:r>
            <a:r>
              <a:rPr lang="zh-CN" altLang="en-US"/>
              <a:t>切记</a:t>
            </a:r>
            <a:br>
              <a:rPr lang="zh-CN" altLang="en-US"/>
            </a:br>
            <a:r>
              <a:rPr lang="zh-CN" altLang="en-US"/>
              <a:t>所有的正因缘</a:t>
            </a:r>
            <a:br>
              <a:rPr lang="zh-CN" altLang="en-US"/>
            </a:br>
            <a:r>
              <a:rPr lang="zh-CN" altLang="en-US"/>
              <a:t>都是为了破除外道</a:t>
            </a:r>
            <a:br>
              <a:rPr lang="zh-CN" altLang="en-US"/>
            </a:br>
            <a:r>
              <a:rPr lang="zh-CN" altLang="en-US"/>
              <a:t>如果着一个正因缘</a:t>
            </a:r>
            <a:br>
              <a:rPr lang="zh-CN" altLang="en-US"/>
            </a:br>
            <a:r>
              <a:rPr lang="zh-CN" altLang="en-US"/>
              <a:t>仍然是邪见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所以说</a:t>
            </a:r>
            <a:br>
              <a:rPr lang="zh-CN" altLang="en-US"/>
            </a:br>
            <a:r>
              <a:rPr lang="zh-CN" altLang="en-US"/>
              <a:t>众生邪因邪缘要破</a:t>
            </a:r>
            <a:br>
              <a:rPr lang="zh-CN" altLang="en-US"/>
            </a:br>
            <a:r>
              <a:rPr lang="zh-CN" altLang="en-US"/>
              <a:t>就算是正因正缘</a:t>
            </a:r>
            <a:br>
              <a:rPr lang="zh-CN" altLang="en-US"/>
            </a:br>
            <a:r>
              <a:rPr lang="zh-CN" altLang="en-US"/>
              <a:t>佛所讲的正因正缘</a:t>
            </a:r>
            <a:br>
              <a:rPr lang="zh-CN" altLang="en-US"/>
            </a:br>
            <a:r>
              <a:rPr lang="zh-CN" altLang="en-US"/>
              <a:t>仍然是空无自性</a:t>
            </a:r>
            <a:br>
              <a:rPr lang="zh-CN" altLang="en-US"/>
            </a:br>
            <a:r>
              <a:rPr lang="zh-CN" altLang="en-US"/>
              <a:t>一切法契入无生</a:t>
            </a:r>
            <a:br>
              <a:rPr lang="zh-CN" altLang="en-US"/>
            </a:br>
            <a:r>
              <a:rPr lang="zh-CN" altLang="en-US"/>
              <a:t>这个是佛究竟义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佛讲正因正缘</a:t>
            </a:r>
            <a:br>
              <a:rPr lang="zh-CN" altLang="en-US"/>
            </a:br>
            <a:r>
              <a:rPr lang="zh-CN" altLang="en-US"/>
              <a:t>是为了破除外道</a:t>
            </a:r>
            <a:br>
              <a:rPr lang="zh-CN" altLang="en-US"/>
            </a:br>
            <a:r>
              <a:rPr lang="zh-CN" altLang="en-US"/>
              <a:t>那么正因正缘</a:t>
            </a:r>
            <a:br>
              <a:rPr lang="zh-CN" altLang="en-US"/>
            </a:br>
            <a:r>
              <a:rPr lang="zh-CN" altLang="en-US"/>
              <a:t>仍然空无自性</a:t>
            </a:r>
            <a:br>
              <a:rPr lang="zh-CN" altLang="en-US"/>
            </a:br>
            <a:r>
              <a:rPr lang="zh-CN" altLang="en-US"/>
              <a:t>仍旧是一切法无生</a:t>
            </a:r>
            <a:br>
              <a:rPr lang="zh-CN" altLang="en-US"/>
            </a:br>
            <a:r>
              <a:rPr lang="zh-CN" altLang="en-US"/>
              <a:t>这个才是根本佛教的重点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也就是一切法生起</a:t>
            </a:r>
            <a:br>
              <a:rPr lang="zh-CN" altLang="en-US"/>
            </a:br>
            <a:r>
              <a:rPr lang="zh-CN" altLang="en-US"/>
              <a:t>之缘与因的相状</a:t>
            </a:r>
            <a:br>
              <a:rPr lang="zh-CN" altLang="en-US"/>
            </a:br>
            <a:r>
              <a:rPr lang="zh-CN" altLang="en-US"/>
              <a:t>亲因为因</a:t>
            </a:r>
            <a:br>
              <a:rPr lang="zh-CN" altLang="en-US"/>
            </a:br>
            <a:r>
              <a:rPr lang="zh-CN" altLang="en-US"/>
              <a:t>亲因就是最重要的</a:t>
            </a:r>
            <a:br>
              <a:rPr lang="zh-CN" altLang="en-US"/>
            </a:br>
            <a:r>
              <a:rPr lang="zh-CN" altLang="en-US"/>
              <a:t>疏因称缘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譬如说</a:t>
            </a:r>
            <a:br>
              <a:rPr lang="zh-CN" altLang="en-US"/>
            </a:br>
            <a:r>
              <a:rPr lang="zh-CN" altLang="en-US"/>
              <a:t>种子</a:t>
            </a:r>
            <a:br>
              <a:rPr lang="zh-CN" altLang="en-US"/>
            </a:br>
            <a:r>
              <a:rPr lang="zh-CN" altLang="en-US"/>
              <a:t>种子就是亲因</a:t>
            </a:r>
            <a:br>
              <a:rPr lang="zh-CN" altLang="en-US"/>
            </a:br>
            <a:r>
              <a:rPr lang="zh-CN" altLang="en-US"/>
              <a:t>那么我们栽种蔬菜</a:t>
            </a:r>
            <a:r>
              <a:rPr lang="en-US" altLang="zh-CN"/>
              <a:t> </a:t>
            </a:r>
            <a:r>
              <a:rPr lang="zh-CN" altLang="en-US"/>
              <a:t>水果</a:t>
            </a:r>
            <a:br>
              <a:rPr lang="zh-CN" altLang="en-US"/>
            </a:br>
            <a:r>
              <a:rPr lang="zh-CN" altLang="en-US"/>
              <a:t>要有种子</a:t>
            </a:r>
            <a:br>
              <a:rPr lang="zh-CN" altLang="en-US"/>
            </a:br>
            <a:r>
              <a:rPr lang="zh-CN" altLang="en-US"/>
              <a:t>这个就是亲因</a:t>
            </a:r>
            <a:br>
              <a:rPr lang="zh-CN" altLang="en-US"/>
            </a:br>
            <a:r>
              <a:rPr lang="zh-CN" altLang="en-US"/>
              <a:t>最重要的因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有了这个种子</a:t>
            </a:r>
            <a:br>
              <a:rPr lang="zh-CN" altLang="en-US"/>
            </a:br>
            <a:r>
              <a:rPr lang="zh-CN" altLang="en-US"/>
              <a:t>那么疏因</a:t>
            </a:r>
            <a:br>
              <a:rPr lang="zh-CN" altLang="en-US"/>
            </a:br>
            <a:r>
              <a:rPr lang="zh-CN" altLang="en-US"/>
              <a:t>譬如说</a:t>
            </a:r>
            <a:br>
              <a:rPr lang="zh-CN" altLang="en-US"/>
            </a:br>
            <a:r>
              <a:rPr lang="zh-CN" altLang="en-US"/>
              <a:t>阳光啊</a:t>
            </a:r>
            <a:br>
              <a:rPr lang="zh-CN" altLang="en-US"/>
            </a:br>
            <a:r>
              <a:rPr lang="zh-CN" altLang="en-US"/>
              <a:t>水分啊等等</a:t>
            </a:r>
            <a:br>
              <a:rPr lang="zh-CN" altLang="en-US"/>
            </a:br>
            <a:r>
              <a:rPr lang="zh-CN" altLang="en-US"/>
              <a:t>那么这个是</a:t>
            </a:r>
            <a:br>
              <a:rPr lang="zh-CN" altLang="en-US"/>
            </a:br>
            <a:r>
              <a:rPr lang="zh-CN" altLang="en-US"/>
              <a:t>疏因称缘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又内为因</a:t>
            </a:r>
            <a:br>
              <a:rPr lang="zh-CN" altLang="en-US"/>
            </a:br>
            <a:r>
              <a:rPr lang="zh-CN" altLang="en-US"/>
              <a:t>外为缘</a:t>
            </a:r>
            <a:br>
              <a:rPr lang="zh-CN" altLang="en-US"/>
            </a:br>
            <a:r>
              <a:rPr lang="zh-CN" altLang="en-US"/>
              <a:t>又</a:t>
            </a:r>
            <a:r>
              <a:rPr lang="en-US" altLang="zh-CN"/>
              <a:t> </a:t>
            </a:r>
            <a:r>
              <a:rPr lang="zh-CN" altLang="en-US"/>
              <a:t>主因为因</a:t>
            </a:r>
            <a:br>
              <a:rPr lang="zh-CN" altLang="en-US"/>
            </a:br>
            <a:r>
              <a:rPr lang="zh-CN" altLang="en-US"/>
              <a:t>助因为缘</a:t>
            </a:r>
            <a:br>
              <a:rPr lang="zh-CN" altLang="en-US"/>
            </a:br>
            <a:r>
              <a:rPr lang="zh-CN" altLang="en-US"/>
              <a:t>但是</a:t>
            </a:r>
            <a:r>
              <a:rPr lang="en-US" altLang="zh-CN"/>
              <a:t> </a:t>
            </a:r>
            <a:r>
              <a:rPr lang="zh-CN" altLang="en-US"/>
              <a:t>在这里</a:t>
            </a:r>
            <a:br>
              <a:rPr lang="zh-CN" altLang="en-US"/>
            </a:br>
            <a:r>
              <a:rPr lang="zh-CN" altLang="en-US"/>
              <a:t>一定要在更正</a:t>
            </a:r>
            <a:br>
              <a:rPr lang="zh-CN" altLang="en-US"/>
            </a:br>
            <a:r>
              <a:rPr lang="zh-CN" altLang="en-US"/>
              <a:t>大家一个重要的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因非因</a:t>
            </a:r>
            <a:br>
              <a:rPr lang="zh-CN" altLang="en-US"/>
            </a:br>
            <a:r>
              <a:rPr lang="zh-CN" altLang="en-US"/>
              <a:t>因可以作缘</a:t>
            </a:r>
            <a:br>
              <a:rPr lang="zh-CN" altLang="en-US"/>
            </a:br>
            <a:r>
              <a:rPr lang="zh-CN" altLang="en-US"/>
              <a:t>缘也不一定</a:t>
            </a:r>
            <a:br>
              <a:rPr lang="zh-CN" altLang="en-US"/>
            </a:br>
            <a:r>
              <a:rPr lang="zh-CN" altLang="en-US"/>
              <a:t>缘可以作因</a:t>
            </a:r>
            <a:br>
              <a:rPr lang="zh-CN" altLang="en-US"/>
            </a:br>
            <a:r>
              <a:rPr lang="zh-CN" altLang="en-US"/>
              <a:t>在这里</a:t>
            </a:r>
            <a:br>
              <a:rPr lang="zh-CN" altLang="en-US"/>
            </a:br>
            <a:r>
              <a:rPr lang="zh-CN" altLang="en-US"/>
              <a:t>你一定要切记</a:t>
            </a:r>
            <a:br>
              <a:rPr lang="zh-CN" altLang="en-US"/>
            </a:br>
            <a:r>
              <a:rPr lang="zh-CN" altLang="en-US"/>
              <a:t>这一句话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佛陀在因跟缘跟果</a:t>
            </a:r>
            <a:br>
              <a:rPr lang="zh-CN" altLang="en-US"/>
            </a:br>
            <a:r>
              <a:rPr lang="zh-CN" altLang="en-US"/>
              <a:t>并没有死板的界限</a:t>
            </a:r>
            <a:br>
              <a:rPr lang="zh-CN" altLang="en-US"/>
            </a:br>
            <a:r>
              <a:rPr lang="zh-CN" altLang="en-US"/>
              <a:t>最主要是因为</a:t>
            </a:r>
            <a:br>
              <a:rPr lang="zh-CN" altLang="en-US"/>
            </a:br>
            <a:r>
              <a:rPr lang="zh-CN" altLang="en-US"/>
              <a:t>它是空无自性</a:t>
            </a:r>
            <a:br>
              <a:rPr lang="zh-CN" altLang="en-US"/>
            </a:br>
            <a:r>
              <a:rPr lang="zh-CN" altLang="en-US"/>
              <a:t>我现在举个例子</a:t>
            </a:r>
            <a:br>
              <a:rPr lang="zh-CN" altLang="en-US"/>
            </a:br>
            <a:r>
              <a:rPr lang="zh-CN" altLang="en-US"/>
              <a:t>看看你能不能体会出来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譬如说</a:t>
            </a:r>
            <a:br>
              <a:rPr lang="zh-CN" altLang="en-US"/>
            </a:br>
            <a:r>
              <a:rPr lang="zh-CN" altLang="en-US"/>
              <a:t>我们种苹果</a:t>
            </a:r>
            <a:br>
              <a:rPr lang="zh-CN" altLang="en-US"/>
            </a:br>
            <a:r>
              <a:rPr lang="zh-CN" altLang="en-US"/>
              <a:t>那么</a:t>
            </a:r>
            <a:r>
              <a:rPr lang="en-US" altLang="zh-CN"/>
              <a:t> </a:t>
            </a:r>
            <a:r>
              <a:rPr lang="zh-CN" altLang="en-US"/>
              <a:t>种苹果</a:t>
            </a:r>
            <a:br>
              <a:rPr lang="zh-CN" altLang="en-US"/>
            </a:br>
            <a:r>
              <a:rPr lang="zh-CN" altLang="en-US"/>
              <a:t>有个苹果的种子</a:t>
            </a:r>
            <a:br>
              <a:rPr lang="zh-CN" altLang="en-US"/>
            </a:br>
            <a:r>
              <a:rPr lang="zh-CN" altLang="en-US"/>
              <a:t>以此为因</a:t>
            </a:r>
            <a:br>
              <a:rPr lang="zh-CN" altLang="en-US"/>
            </a:br>
            <a:r>
              <a:rPr lang="zh-CN" altLang="en-US"/>
              <a:t>最重要的因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好</a:t>
            </a:r>
            <a:r>
              <a:rPr lang="en-US" altLang="zh-CN"/>
              <a:t> </a:t>
            </a:r>
            <a:r>
              <a:rPr lang="zh-CN" altLang="en-US"/>
              <a:t>这种苹果的因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如果没有水分</a:t>
            </a:r>
            <a:br>
              <a:rPr lang="zh-CN" altLang="en-US"/>
            </a:br>
            <a:r>
              <a:rPr lang="zh-CN" altLang="en-US"/>
              <a:t>没有养分的话</a:t>
            </a:r>
            <a:br>
              <a:rPr lang="zh-CN" altLang="en-US"/>
            </a:br>
            <a:r>
              <a:rPr lang="zh-CN" altLang="en-US"/>
              <a:t>这个因不会成长</a:t>
            </a:r>
            <a:br>
              <a:rPr lang="zh-CN" altLang="en-US"/>
            </a:br>
            <a:r>
              <a:rPr lang="zh-CN" altLang="en-US"/>
              <a:t>好</a:t>
            </a:r>
            <a:br>
              <a:rPr lang="zh-CN" altLang="en-US"/>
            </a:br>
            <a:r>
              <a:rPr lang="zh-CN" altLang="en-US"/>
              <a:t>我们现在把它夺过来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以水分为主</a:t>
            </a:r>
            <a:br>
              <a:rPr lang="zh-CN" altLang="en-US"/>
            </a:br>
            <a:r>
              <a:rPr lang="zh-CN" altLang="en-US"/>
              <a:t>没有水</a:t>
            </a:r>
            <a:br>
              <a:rPr lang="zh-CN" altLang="en-US"/>
            </a:br>
            <a:r>
              <a:rPr lang="zh-CN" altLang="en-US"/>
              <a:t>你就是活不了</a:t>
            </a:r>
            <a:br>
              <a:rPr lang="zh-CN" altLang="en-US"/>
            </a:br>
            <a:r>
              <a:rPr lang="zh-CN" altLang="en-US"/>
              <a:t>以水分为主因的话</a:t>
            </a:r>
            <a:br>
              <a:rPr lang="zh-CN" altLang="en-US"/>
            </a:br>
            <a:r>
              <a:rPr lang="zh-CN" altLang="en-US"/>
              <a:t>那么种子就是助缘</a:t>
            </a:r>
            <a:br>
              <a:rPr lang="zh-CN" altLang="en-US"/>
            </a:br>
            <a:r>
              <a:rPr lang="zh-CN" altLang="en-US"/>
              <a:t>你有种子为因</a:t>
            </a:r>
            <a:br>
              <a:rPr lang="zh-CN" altLang="en-US"/>
            </a:br>
            <a:r>
              <a:rPr lang="zh-CN" altLang="en-US"/>
              <a:t>用这个水来做助缘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假设又恢复到原状</a:t>
            </a:r>
            <a:br>
              <a:rPr lang="zh-CN" altLang="en-US"/>
            </a:br>
            <a:r>
              <a:rPr lang="zh-CN" altLang="en-US"/>
              <a:t>好</a:t>
            </a:r>
            <a:br>
              <a:rPr lang="zh-CN" altLang="en-US"/>
            </a:br>
            <a:r>
              <a:rPr lang="zh-CN" altLang="en-US"/>
              <a:t>现在如果没有阳光</a:t>
            </a:r>
            <a:br>
              <a:rPr lang="zh-CN" altLang="en-US"/>
            </a:br>
            <a:r>
              <a:rPr lang="zh-CN" altLang="en-US"/>
              <a:t>你有水跟种子</a:t>
            </a:r>
            <a:br>
              <a:rPr lang="zh-CN" altLang="en-US"/>
            </a:br>
            <a:r>
              <a:rPr lang="zh-CN" altLang="en-US"/>
              <a:t>没有用的</a:t>
            </a:r>
            <a:br>
              <a:rPr lang="zh-CN" altLang="en-US"/>
            </a:br>
            <a:r>
              <a:rPr lang="zh-CN" altLang="en-US"/>
              <a:t>没有阳光是没有用的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好</a:t>
            </a:r>
            <a:br>
              <a:rPr lang="zh-CN" altLang="en-US"/>
            </a:br>
            <a:r>
              <a:rPr lang="zh-CN" altLang="en-US"/>
              <a:t>这在</a:t>
            </a:r>
            <a:r>
              <a:rPr lang="en-US" altLang="zh-CN"/>
              <a:t> </a:t>
            </a:r>
            <a:r>
              <a:rPr lang="zh-CN" altLang="en-US"/>
              <a:t>华严经</a:t>
            </a:r>
            <a:r>
              <a:rPr lang="en-US" altLang="zh-CN"/>
              <a:t> </a:t>
            </a:r>
            <a:r>
              <a:rPr lang="zh-CN" altLang="en-US"/>
              <a:t>里面讲的</a:t>
            </a:r>
            <a:br>
              <a:rPr lang="zh-CN" altLang="en-US"/>
            </a:br>
            <a:r>
              <a:rPr lang="zh-CN" altLang="en-US"/>
              <a:t>叫做</a:t>
            </a:r>
            <a:r>
              <a:rPr lang="en-US" altLang="zh-CN"/>
              <a:t> </a:t>
            </a:r>
            <a:r>
              <a:rPr lang="zh-CN" altLang="en-US"/>
              <a:t>主跟宾要互换</a:t>
            </a:r>
            <a:br>
              <a:rPr lang="zh-CN" altLang="en-US"/>
            </a:br>
            <a:r>
              <a:rPr lang="zh-CN" altLang="en-US"/>
              <a:t>在某一个时间跟空间</a:t>
            </a:r>
            <a:br>
              <a:rPr lang="zh-CN" altLang="en-US"/>
            </a:br>
            <a:r>
              <a:rPr lang="zh-CN" altLang="en-US"/>
              <a:t>这个时候没有阳光</a:t>
            </a:r>
            <a:br>
              <a:rPr lang="zh-CN" altLang="en-US"/>
            </a:br>
            <a:r>
              <a:rPr lang="zh-CN" altLang="en-US"/>
              <a:t>阳光就变成主</a:t>
            </a:r>
            <a:r>
              <a:rPr lang="en-US" altLang="zh-CN"/>
              <a:t> </a:t>
            </a:r>
            <a:r>
              <a:rPr lang="zh-CN" altLang="en-US"/>
              <a:t>叫做亲因</a:t>
            </a:r>
            <a:br>
              <a:rPr lang="zh-CN" altLang="en-US"/>
            </a:br>
            <a:r>
              <a:rPr lang="zh-CN" altLang="en-US"/>
              <a:t>要对调过来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你一定要了解</a:t>
            </a:r>
            <a:br>
              <a:rPr lang="zh-CN" altLang="en-US"/>
            </a:br>
            <a:r>
              <a:rPr lang="zh-CN" altLang="en-US"/>
              <a:t>我们有时候角度互换的时候</a:t>
            </a:r>
            <a:br>
              <a:rPr lang="zh-CN" altLang="en-US"/>
            </a:br>
            <a:r>
              <a:rPr lang="zh-CN" altLang="en-US"/>
              <a:t>我们不是永远的主人</a:t>
            </a:r>
            <a:br>
              <a:rPr lang="zh-CN" altLang="en-US"/>
            </a:br>
            <a:r>
              <a:rPr lang="zh-CN" altLang="en-US"/>
              <a:t>这个缘起法里面</a:t>
            </a:r>
            <a:br>
              <a:rPr lang="zh-CN" altLang="en-US"/>
            </a:br>
            <a:r>
              <a:rPr lang="zh-CN" altLang="en-US"/>
              <a:t>哪一个角度</a:t>
            </a:r>
            <a:br>
              <a:rPr lang="zh-CN" altLang="en-US"/>
            </a:br>
            <a:r>
              <a:rPr lang="zh-CN" altLang="en-US"/>
              <a:t>它都可以做因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哪一个角度</a:t>
            </a:r>
            <a:br>
              <a:rPr lang="zh-CN" altLang="en-US"/>
            </a:br>
            <a:r>
              <a:rPr lang="zh-CN" altLang="en-US"/>
              <a:t>都可以做缘</a:t>
            </a:r>
            <a:br>
              <a:rPr lang="zh-CN" altLang="en-US"/>
            </a:br>
            <a:r>
              <a:rPr lang="zh-CN" altLang="en-US"/>
              <a:t>哪一个角度</a:t>
            </a:r>
            <a:br>
              <a:rPr lang="zh-CN" altLang="en-US"/>
            </a:br>
            <a:r>
              <a:rPr lang="zh-CN" altLang="en-US"/>
              <a:t>都可以做果</a:t>
            </a:r>
            <a:br>
              <a:rPr lang="zh-CN" altLang="en-US"/>
            </a:br>
            <a:r>
              <a:rPr lang="zh-CN" altLang="en-US"/>
              <a:t>因为它空无自性</a:t>
            </a:r>
            <a:br>
              <a:rPr lang="zh-CN" altLang="en-US"/>
            </a:b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就是不是死板的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它能够转动</a:t>
            </a:r>
            <a:br>
              <a:rPr lang="zh-CN" altLang="en-US"/>
            </a:br>
            <a:r>
              <a:rPr lang="zh-CN" altLang="en-US"/>
              <a:t>这个在</a:t>
            </a:r>
            <a:r>
              <a:rPr lang="en-US" altLang="zh-CN"/>
              <a:t> </a:t>
            </a:r>
            <a:r>
              <a:rPr lang="zh-CN" altLang="en-US"/>
              <a:t>华严经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就讲得更清楚了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以觉缘因相故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以</a:t>
            </a:r>
            <a:r>
              <a:rPr lang="en-US" altLang="zh-CN"/>
              <a:t> </a:t>
            </a:r>
            <a:r>
              <a:rPr lang="zh-CN" altLang="en-US"/>
              <a:t>就是由于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觉</a:t>
            </a:r>
            <a:r>
              <a:rPr lang="en-US" altLang="zh-CN"/>
              <a:t> </a:t>
            </a:r>
            <a:r>
              <a:rPr lang="zh-CN" altLang="en-US"/>
              <a:t>就是觉了</a:t>
            </a:r>
            <a:br>
              <a:rPr lang="zh-CN" altLang="en-US"/>
            </a:br>
            <a:r>
              <a:rPr lang="zh-CN" altLang="en-US"/>
              <a:t>由于觉了缘与因之相状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我及诸菩萨离</a:t>
            </a:r>
            <a:br>
              <a:rPr lang="zh-CN" altLang="en-US"/>
            </a:br>
            <a:r>
              <a:rPr lang="zh-CN" altLang="en-US"/>
              <a:t>一切性有</a:t>
            </a:r>
            <a:r>
              <a:rPr lang="en-US" altLang="zh-CN"/>
              <a:t> </a:t>
            </a:r>
            <a:r>
              <a:rPr lang="zh-CN" altLang="en-US"/>
              <a:t>无妄见</a:t>
            </a:r>
            <a:br>
              <a:rPr lang="zh-CN" altLang="en-US"/>
            </a:br>
            <a:r>
              <a:rPr lang="zh-CN" altLang="en-US"/>
              <a:t>有见</a:t>
            </a:r>
            <a:r>
              <a:rPr lang="en-US" altLang="zh-CN"/>
              <a:t> </a:t>
            </a:r>
            <a:r>
              <a:rPr lang="zh-CN" altLang="en-US"/>
              <a:t>就是常见</a:t>
            </a:r>
            <a:br>
              <a:rPr lang="zh-CN" altLang="en-US"/>
            </a:br>
            <a:r>
              <a:rPr lang="zh-CN" altLang="en-US"/>
              <a:t>无见</a:t>
            </a:r>
            <a:r>
              <a:rPr lang="en-US" altLang="zh-CN"/>
              <a:t> </a:t>
            </a:r>
            <a:r>
              <a:rPr lang="zh-CN" altLang="en-US"/>
              <a:t>就是断见</a:t>
            </a:r>
            <a:br>
              <a:rPr lang="zh-CN" altLang="en-US"/>
            </a:br>
            <a:r>
              <a:rPr lang="zh-CN" altLang="en-US"/>
              <a:t>这有见</a:t>
            </a:r>
            <a:r>
              <a:rPr lang="en-US" altLang="zh-CN"/>
              <a:t> </a:t>
            </a:r>
            <a:r>
              <a:rPr lang="zh-CN" altLang="en-US"/>
              <a:t>无见都是妄见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如是我及诸菩萨</a:t>
            </a:r>
            <a:br>
              <a:rPr lang="zh-CN" altLang="en-US"/>
            </a:br>
            <a:r>
              <a:rPr lang="zh-CN" altLang="en-US"/>
              <a:t>便得远离执一切法之性</a:t>
            </a:r>
            <a:br>
              <a:rPr lang="zh-CN" altLang="en-US"/>
            </a:br>
            <a:r>
              <a:rPr lang="zh-CN" altLang="en-US"/>
              <a:t>为有</a:t>
            </a:r>
            <a:r>
              <a:rPr lang="en-US" altLang="zh-CN"/>
              <a:t> </a:t>
            </a:r>
            <a:r>
              <a:rPr lang="zh-CN" altLang="en-US"/>
              <a:t>为无之妄见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万法本空</a:t>
            </a:r>
            <a:br>
              <a:rPr lang="zh-CN" altLang="en-US"/>
            </a:br>
            <a:r>
              <a:rPr lang="zh-CN" altLang="en-US"/>
              <a:t>讲万法本空的意思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其实就是</a:t>
            </a:r>
            <a:br>
              <a:rPr lang="zh-CN" altLang="en-US"/>
            </a:br>
            <a:r>
              <a:rPr lang="zh-CN" altLang="en-US"/>
              <a:t>万法本来就是</a:t>
            </a:r>
            <a:br>
              <a:rPr lang="zh-CN" altLang="en-US"/>
            </a:b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因此</a:t>
            </a:r>
            <a:br>
              <a:rPr lang="zh-CN" altLang="en-US"/>
            </a:br>
            <a:r>
              <a:rPr lang="zh-CN" altLang="en-US"/>
              <a:t>师父一再地强调</a:t>
            </a:r>
            <a:br>
              <a:rPr lang="zh-CN" altLang="en-US"/>
            </a:br>
            <a:r>
              <a:rPr lang="zh-CN" altLang="en-US"/>
              <a:t>不变随缘</a:t>
            </a:r>
            <a:r>
              <a:rPr lang="en-US" altLang="zh-CN"/>
              <a:t> </a:t>
            </a:r>
            <a:r>
              <a:rPr lang="zh-CN" altLang="en-US"/>
              <a:t>随缘不变</a:t>
            </a:r>
            <a:br>
              <a:rPr lang="zh-CN" altLang="en-US"/>
            </a:br>
            <a:r>
              <a:rPr lang="zh-CN" altLang="en-US"/>
              <a:t>是不符合佛意的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不变</a:t>
            </a:r>
            <a:r>
              <a:rPr lang="en-US" altLang="zh-CN"/>
              <a:t> </a:t>
            </a:r>
            <a:r>
              <a:rPr lang="zh-CN" altLang="en-US"/>
              <a:t>就是常见</a:t>
            </a:r>
            <a:br>
              <a:rPr lang="zh-CN" altLang="en-US"/>
            </a:br>
            <a:r>
              <a:rPr lang="zh-CN" altLang="en-US"/>
              <a:t>随缘</a:t>
            </a:r>
            <a:r>
              <a:rPr lang="en-US" altLang="zh-CN"/>
              <a:t> </a:t>
            </a:r>
            <a:r>
              <a:rPr lang="zh-CN" altLang="en-US"/>
              <a:t>就是断见</a:t>
            </a:r>
            <a:br>
              <a:rPr lang="zh-CN" altLang="en-US"/>
            </a:br>
            <a:r>
              <a:rPr lang="zh-CN" altLang="en-US"/>
              <a:t>其实佛性讲</a:t>
            </a:r>
            <a:br>
              <a:rPr lang="zh-CN" altLang="en-US"/>
            </a:br>
            <a:r>
              <a:rPr lang="zh-CN" altLang="en-US"/>
              <a:t>非常</a:t>
            </a:r>
            <a:r>
              <a:rPr lang="en-US" altLang="zh-CN"/>
              <a:t> </a:t>
            </a:r>
            <a:r>
              <a:rPr lang="zh-CN" altLang="en-US"/>
              <a:t>非无常</a:t>
            </a:r>
            <a:br>
              <a:rPr lang="zh-CN" altLang="en-US"/>
            </a:br>
            <a:r>
              <a:rPr lang="zh-CN" altLang="en-US"/>
              <a:t>仍然是为了断除众生的迷茫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为什么我们讲佛性</a:t>
            </a:r>
            <a:br>
              <a:rPr lang="zh-CN" altLang="en-US"/>
            </a:br>
            <a:r>
              <a:rPr lang="zh-CN" altLang="en-US"/>
              <a:t>非常</a:t>
            </a:r>
            <a:r>
              <a:rPr lang="en-US" altLang="zh-CN"/>
              <a:t> </a:t>
            </a:r>
            <a:r>
              <a:rPr lang="zh-CN" altLang="en-US"/>
              <a:t>非无常呢</a:t>
            </a:r>
            <a:br>
              <a:rPr lang="zh-CN" altLang="en-US"/>
            </a:br>
            <a:r>
              <a:rPr lang="zh-CN" altLang="en-US"/>
              <a:t>佛性着有见</a:t>
            </a:r>
            <a:br>
              <a:rPr lang="zh-CN" altLang="en-US"/>
            </a:br>
            <a:r>
              <a:rPr lang="zh-CN" altLang="en-US"/>
              <a:t>就是着常见</a:t>
            </a:r>
            <a:br>
              <a:rPr lang="zh-CN" altLang="en-US"/>
            </a:br>
            <a:r>
              <a:rPr lang="zh-CN" altLang="en-US"/>
              <a:t>所以佛就是</a:t>
            </a:r>
            <a:br>
              <a:rPr lang="zh-CN" altLang="en-US"/>
            </a:br>
            <a:r>
              <a:rPr lang="zh-CN" altLang="en-US"/>
              <a:t>佛性是无常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如果说</a:t>
            </a:r>
            <a:r>
              <a:rPr lang="en-US" altLang="zh-CN"/>
              <a:t> </a:t>
            </a:r>
            <a:r>
              <a:rPr lang="zh-CN" altLang="en-US"/>
              <a:t>着无常</a:t>
            </a:r>
            <a:br>
              <a:rPr lang="zh-CN" altLang="en-US"/>
            </a:br>
            <a:r>
              <a:rPr lang="zh-CN" altLang="en-US"/>
              <a:t>佛说</a:t>
            </a:r>
            <a:r>
              <a:rPr lang="en-US" altLang="zh-CN"/>
              <a:t> </a:t>
            </a:r>
            <a:r>
              <a:rPr lang="zh-CN" altLang="en-US"/>
              <a:t>那佛性是常</a:t>
            </a:r>
            <a:br>
              <a:rPr lang="zh-CN" altLang="en-US"/>
            </a:br>
            <a:r>
              <a:rPr lang="zh-CN" altLang="en-US"/>
              <a:t>为什么</a:t>
            </a:r>
            <a:br>
              <a:rPr lang="zh-CN" altLang="en-US"/>
            </a:br>
            <a:r>
              <a:rPr lang="zh-CN" altLang="en-US"/>
              <a:t>只是在破</a:t>
            </a:r>
            <a:br>
              <a:rPr lang="zh-CN" altLang="en-US"/>
            </a:br>
            <a:r>
              <a:rPr lang="zh-CN" altLang="en-US"/>
              <a:t>你对哪一个点</a:t>
            </a:r>
            <a:br>
              <a:rPr lang="zh-CN" altLang="en-US"/>
            </a:br>
            <a:r>
              <a:rPr lang="zh-CN" altLang="en-US"/>
              <a:t>的一个执着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所以说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佛性非常</a:t>
            </a:r>
            <a:br>
              <a:rPr lang="zh-CN" altLang="en-US"/>
            </a:br>
            <a:r>
              <a:rPr lang="zh-CN" altLang="en-US"/>
              <a:t>非无常</a:t>
            </a:r>
            <a:br>
              <a:rPr lang="zh-CN" altLang="en-US"/>
            </a:br>
            <a:r>
              <a:rPr lang="zh-CN" altLang="en-US"/>
              <a:t>因此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讲有见</a:t>
            </a:r>
            <a:r>
              <a:rPr lang="en-US" altLang="zh-CN"/>
              <a:t> </a:t>
            </a:r>
            <a:r>
              <a:rPr lang="zh-CN" altLang="en-US"/>
              <a:t>讲无见</a:t>
            </a:r>
            <a:br>
              <a:rPr lang="zh-CN" altLang="en-US"/>
            </a:br>
            <a:r>
              <a:rPr lang="zh-CN" altLang="en-US"/>
              <a:t>都是涅槃里面的葛藤</a:t>
            </a:r>
            <a:br>
              <a:rPr lang="zh-CN" altLang="en-US"/>
            </a:br>
            <a:r>
              <a:rPr lang="zh-CN" altLang="en-US"/>
              <a:t>都是涅槃里面的尘垢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无妄想见</a:t>
            </a:r>
            <a:br>
              <a:rPr lang="zh-CN" altLang="en-US"/>
            </a:br>
            <a:r>
              <a:rPr lang="zh-CN" altLang="en-US"/>
              <a:t>渐次</a:t>
            </a:r>
            <a:r>
              <a:rPr lang="en-US" altLang="zh-CN"/>
              <a:t> </a:t>
            </a:r>
            <a:r>
              <a:rPr lang="zh-CN" altLang="en-US"/>
              <a:t>俱生</a:t>
            </a:r>
            <a:br>
              <a:rPr lang="zh-CN" altLang="en-US"/>
            </a:br>
            <a:r>
              <a:rPr lang="zh-CN" altLang="en-US"/>
              <a:t>便不会再有</a:t>
            </a:r>
            <a:br>
              <a:rPr lang="zh-CN" altLang="en-US"/>
            </a:br>
            <a:r>
              <a:rPr lang="zh-CN" altLang="en-US"/>
              <a:t>自心妄想所见</a:t>
            </a:r>
            <a:br>
              <a:rPr lang="zh-CN" altLang="en-US"/>
            </a:br>
            <a:r>
              <a:rPr lang="zh-CN" altLang="en-US"/>
              <a:t>之诸法为渐次生</a:t>
            </a:r>
            <a:br>
              <a:rPr lang="zh-CN" altLang="en-US"/>
            </a:br>
            <a:r>
              <a:rPr lang="zh-CN" altLang="en-US"/>
              <a:t>或者是一时顿生之过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一切法无生</a:t>
            </a:r>
            <a:br>
              <a:rPr lang="zh-CN" altLang="en-US"/>
            </a:br>
            <a:r>
              <a:rPr lang="zh-CN" altLang="en-US"/>
              <a:t>你会修行</a:t>
            </a:r>
            <a:br>
              <a:rPr lang="zh-CN" altLang="en-US"/>
            </a:br>
            <a:r>
              <a:rPr lang="zh-CN" altLang="en-US"/>
              <a:t>这一句话</a:t>
            </a:r>
            <a:br>
              <a:rPr lang="zh-CN" altLang="en-US"/>
            </a:br>
            <a:r>
              <a:rPr lang="zh-CN" altLang="en-US"/>
              <a:t>就足足你用一辈子</a:t>
            </a:r>
            <a:br>
              <a:rPr lang="zh-CN" altLang="en-US"/>
            </a:br>
            <a:r>
              <a:rPr lang="zh-CN" altLang="en-US"/>
              <a:t>万法本来就不生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为什么</a:t>
            </a:r>
            <a:br>
              <a:rPr lang="zh-CN" altLang="en-US"/>
            </a:br>
            <a:r>
              <a:rPr lang="zh-CN" altLang="en-US"/>
              <a:t>色即是空</a:t>
            </a:r>
            <a:r>
              <a:rPr lang="en-US" altLang="zh-CN"/>
              <a:t> </a:t>
            </a:r>
            <a:r>
              <a:rPr lang="zh-CN" altLang="en-US"/>
              <a:t>岂有渐次</a:t>
            </a:r>
            <a:br>
              <a:rPr lang="zh-CN" altLang="en-US"/>
            </a:br>
            <a:r>
              <a:rPr lang="zh-CN" altLang="en-US"/>
              <a:t>岂有顿生</a:t>
            </a:r>
            <a:br>
              <a:rPr lang="zh-CN" altLang="en-US"/>
            </a:br>
            <a:r>
              <a:rPr lang="zh-CN" altLang="en-US"/>
              <a:t>因为它讲的是体性本空</a:t>
            </a:r>
            <a:br>
              <a:rPr lang="zh-CN" altLang="en-US"/>
            </a:br>
            <a:r>
              <a:rPr lang="zh-CN" altLang="en-US"/>
              <a:t>所以你看一切事情的时候</a:t>
            </a:r>
            <a:br>
              <a:rPr lang="zh-CN" altLang="en-US"/>
            </a:br>
            <a:r>
              <a:rPr lang="zh-CN" altLang="en-US"/>
              <a:t>你看透了</a:t>
            </a:r>
            <a:br>
              <a:rPr lang="zh-CN" altLang="en-US"/>
            </a:br>
            <a:r>
              <a:rPr lang="zh-CN" altLang="en-US"/>
              <a:t>就了解万法空无自性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好</a:t>
            </a:r>
            <a:r>
              <a:rPr lang="en-US" altLang="zh-CN"/>
              <a:t> </a:t>
            </a:r>
            <a:r>
              <a:rPr lang="zh-CN" altLang="en-US"/>
              <a:t>我们把历史</a:t>
            </a:r>
            <a:br>
              <a:rPr lang="zh-CN" altLang="en-US"/>
            </a:br>
            <a:r>
              <a:rPr lang="zh-CN" altLang="en-US"/>
              <a:t>拿来回顾一下</a:t>
            </a:r>
            <a:br>
              <a:rPr lang="zh-CN" altLang="en-US"/>
            </a:br>
            <a:r>
              <a:rPr lang="zh-CN" altLang="en-US"/>
              <a:t>秦始皇并吞六国</a:t>
            </a:r>
            <a:br>
              <a:rPr lang="zh-CN" altLang="en-US"/>
            </a:br>
            <a:r>
              <a:rPr lang="zh-CN" altLang="en-US"/>
              <a:t>韩</a:t>
            </a:r>
            <a:r>
              <a:rPr lang="en-US" altLang="zh-CN"/>
              <a:t> </a:t>
            </a:r>
            <a:r>
              <a:rPr lang="zh-CN" altLang="en-US"/>
              <a:t>赵</a:t>
            </a:r>
            <a:r>
              <a:rPr lang="en-US" altLang="zh-CN"/>
              <a:t> </a:t>
            </a:r>
            <a:r>
              <a:rPr lang="zh-CN" altLang="en-US"/>
              <a:t>魏</a:t>
            </a:r>
            <a:r>
              <a:rPr lang="en-US" altLang="zh-CN"/>
              <a:t> </a:t>
            </a:r>
            <a:r>
              <a:rPr lang="zh-CN" altLang="en-US"/>
              <a:t>楚</a:t>
            </a:r>
            <a:r>
              <a:rPr lang="en-US" altLang="zh-CN"/>
              <a:t> </a:t>
            </a:r>
            <a:r>
              <a:rPr lang="zh-CN" altLang="en-US"/>
              <a:t>燕</a:t>
            </a:r>
            <a:r>
              <a:rPr lang="en-US" altLang="zh-CN"/>
              <a:t> </a:t>
            </a:r>
            <a:r>
              <a:rPr lang="zh-CN" altLang="en-US"/>
              <a:t>齐</a:t>
            </a:r>
            <a:r>
              <a:rPr lang="en-US" altLang="zh-CN"/>
              <a:t> </a:t>
            </a:r>
            <a:r>
              <a:rPr lang="zh-CN" altLang="en-US"/>
              <a:t>秦</a:t>
            </a:r>
            <a:br>
              <a:rPr lang="zh-CN" altLang="en-US"/>
            </a:br>
            <a:r>
              <a:rPr lang="zh-CN" altLang="en-US"/>
              <a:t>那秦始皇现在在哪里呢</a:t>
            </a:r>
            <a:br>
              <a:rPr lang="zh-CN" altLang="en-US"/>
            </a:br>
            <a:r>
              <a:rPr lang="zh-CN" altLang="en-US"/>
              <a:t>制定全国的度量衡</a:t>
            </a:r>
            <a:r>
              <a:rPr lang="en-US" altLang="zh-CN"/>
              <a:t> </a:t>
            </a:r>
            <a:r>
              <a:rPr lang="zh-CN" altLang="en-US"/>
              <a:t>车轨</a:t>
            </a:r>
            <a:r>
              <a:rPr lang="en-US" altLang="zh-CN"/>
              <a:t> </a:t>
            </a:r>
            <a:r>
              <a:rPr lang="zh-CN" altLang="en-US"/>
              <a:t>文字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秦始皇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欧洲就是少一个秦始皇</a:t>
            </a:r>
            <a:br>
              <a:rPr lang="zh-CN" altLang="en-US"/>
            </a:br>
            <a:r>
              <a:rPr lang="zh-CN" altLang="en-US"/>
              <a:t>所以咱们中国有这么大</a:t>
            </a:r>
            <a:br>
              <a:rPr lang="zh-CN" altLang="en-US"/>
            </a:br>
            <a:r>
              <a:rPr lang="zh-CN" altLang="en-US"/>
              <a:t>其实就是秦始皇并吞六国</a:t>
            </a:r>
            <a:br>
              <a:rPr lang="zh-CN" altLang="en-US"/>
            </a:br>
            <a:r>
              <a:rPr lang="zh-CN" altLang="en-US"/>
              <a:t>变成一个统一的国家</a:t>
            </a:r>
            <a:br>
              <a:rPr lang="zh-CN" altLang="en-US"/>
            </a:br>
            <a:r>
              <a:rPr lang="zh-CN" altLang="en-US"/>
              <a:t>好</a:t>
            </a:r>
            <a:r>
              <a:rPr lang="en-US" altLang="zh-CN"/>
              <a:t> </a:t>
            </a:r>
            <a:r>
              <a:rPr lang="zh-CN" altLang="en-US"/>
              <a:t>那秦始皇现在在哪里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我们讲到唐太宗</a:t>
            </a:r>
            <a:br>
              <a:rPr lang="zh-CN" altLang="en-US"/>
            </a:br>
            <a:r>
              <a:rPr lang="zh-CN" altLang="en-US"/>
              <a:t>唐太宗现在在哪里咧</a:t>
            </a:r>
            <a:br>
              <a:rPr lang="zh-CN" altLang="en-US"/>
            </a:br>
            <a:r>
              <a:rPr lang="zh-CN" altLang="en-US"/>
              <a:t>所以我们一定要了解</a:t>
            </a:r>
            <a:br>
              <a:rPr lang="zh-CN" altLang="en-US"/>
            </a:br>
            <a:r>
              <a:rPr lang="zh-CN" altLang="en-US"/>
              <a:t>万法空无自性的意思就是</a:t>
            </a:r>
            <a:br>
              <a:rPr lang="zh-CN" altLang="en-US"/>
            </a:br>
            <a:r>
              <a:rPr lang="zh-CN" altLang="en-US"/>
              <a:t>任何的事情都没有永恒</a:t>
            </a:r>
            <a:br>
              <a:rPr lang="zh-CN" altLang="en-US"/>
            </a:br>
            <a:r>
              <a:rPr lang="zh-CN" altLang="en-US"/>
              <a:t>你所见到的只是因缘生的东西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万法只是因缘</a:t>
            </a:r>
            <a:br>
              <a:rPr lang="zh-CN" altLang="en-US"/>
            </a:br>
            <a:r>
              <a:rPr lang="zh-CN" altLang="en-US"/>
              <a:t>没有什么多少</a:t>
            </a:r>
            <a:r>
              <a:rPr lang="en-US" altLang="zh-CN"/>
              <a:t> </a:t>
            </a:r>
            <a:r>
              <a:rPr lang="zh-CN" altLang="en-US"/>
              <a:t>有无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来去</a:t>
            </a:r>
            <a:r>
              <a:rPr lang="en-US" altLang="zh-CN"/>
              <a:t> </a:t>
            </a:r>
            <a:r>
              <a:rPr lang="zh-CN" altLang="en-US"/>
              <a:t>生灭</a:t>
            </a:r>
            <a:r>
              <a:rPr lang="en-US" altLang="zh-CN"/>
              <a:t> </a:t>
            </a:r>
            <a:r>
              <a:rPr lang="zh-CN" altLang="en-US"/>
              <a:t>增减</a:t>
            </a:r>
            <a:br>
              <a:rPr lang="zh-CN" altLang="en-US"/>
            </a:br>
            <a:r>
              <a:rPr lang="zh-CN" altLang="en-US"/>
              <a:t>那么我们见到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色即是空</a:t>
            </a:r>
            <a:br>
              <a:rPr lang="zh-CN" altLang="en-US"/>
            </a:br>
            <a:r>
              <a:rPr lang="zh-CN" altLang="en-US"/>
              <a:t>会修行一句话</a:t>
            </a:r>
            <a:br>
              <a:rPr lang="zh-CN" altLang="en-US"/>
            </a:br>
            <a:r>
              <a:rPr lang="zh-CN" altLang="en-US"/>
              <a:t>就搞定它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喔</a:t>
            </a:r>
            <a:r>
              <a:rPr lang="en-US" altLang="zh-CN"/>
              <a:t> </a:t>
            </a:r>
            <a:r>
              <a:rPr lang="zh-CN" altLang="en-US"/>
              <a:t>原来万法</a:t>
            </a:r>
            <a:br>
              <a:rPr lang="zh-CN" altLang="en-US"/>
            </a:br>
            <a:r>
              <a:rPr lang="zh-CN" altLang="en-US"/>
              <a:t>本空的东西</a:t>
            </a:r>
            <a:br>
              <a:rPr lang="zh-CN" altLang="en-US"/>
            </a:br>
            <a:r>
              <a:rPr lang="zh-CN" altLang="en-US"/>
              <a:t>这种东西</a:t>
            </a:r>
            <a:br>
              <a:rPr lang="zh-CN" altLang="en-US"/>
            </a:br>
            <a:r>
              <a:rPr lang="zh-CN" altLang="en-US"/>
              <a:t>所有的起心动念</a:t>
            </a:r>
            <a:br>
              <a:rPr lang="zh-CN" altLang="en-US"/>
            </a:br>
            <a:r>
              <a:rPr lang="zh-CN" altLang="en-US"/>
              <a:t>都是苦了自我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因此</a:t>
            </a:r>
            <a:r>
              <a:rPr lang="en-US" altLang="zh-CN"/>
              <a:t> </a:t>
            </a:r>
            <a:r>
              <a:rPr lang="zh-CN" altLang="en-US"/>
              <a:t>没有学佛的人</a:t>
            </a:r>
            <a:br>
              <a:rPr lang="zh-CN" altLang="en-US"/>
            </a:br>
            <a:r>
              <a:rPr lang="zh-CN" altLang="en-US"/>
              <a:t>他不懂得般若智慧</a:t>
            </a:r>
            <a:br>
              <a:rPr lang="zh-CN" altLang="en-US"/>
            </a:br>
            <a:r>
              <a:rPr lang="zh-CN" altLang="en-US"/>
              <a:t>不会过日子</a:t>
            </a:r>
            <a:br>
              <a:rPr lang="zh-CN" altLang="en-US"/>
            </a:br>
            <a:r>
              <a:rPr lang="zh-CN" altLang="en-US"/>
              <a:t>因此</a:t>
            </a:r>
            <a:r>
              <a:rPr lang="en-US" altLang="zh-CN"/>
              <a:t> </a:t>
            </a:r>
            <a:r>
              <a:rPr lang="zh-CN" altLang="en-US"/>
              <a:t>拿这个假相</a:t>
            </a:r>
            <a:br>
              <a:rPr lang="zh-CN" altLang="en-US"/>
            </a:br>
            <a:r>
              <a:rPr lang="zh-CN" altLang="en-US"/>
              <a:t>硬是把自己压垮自己</a:t>
            </a:r>
            <a:br>
              <a:rPr lang="zh-CN" altLang="en-US"/>
            </a:br>
            <a:r>
              <a:rPr lang="zh-CN" altLang="en-US"/>
              <a:t>给自己痛苦</a:t>
            </a:r>
            <a:br>
              <a:rPr lang="zh-CN" altLang="en-US"/>
            </a:br>
            <a:r>
              <a:rPr lang="zh-CN" altLang="en-US"/>
              <a:t>像钻牛角尖一样的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所以众生的思想</a:t>
            </a:r>
            <a:br>
              <a:rPr lang="zh-CN" altLang="en-US"/>
            </a:br>
            <a:r>
              <a:rPr lang="zh-CN" altLang="en-US"/>
              <a:t>是很可怕的</a:t>
            </a:r>
            <a:br>
              <a:rPr lang="zh-CN" altLang="en-US"/>
            </a:br>
            <a:r>
              <a:rPr lang="zh-CN" altLang="en-US"/>
              <a:t>掉进去有见</a:t>
            </a:r>
            <a:r>
              <a:rPr lang="en-US" altLang="zh-CN"/>
              <a:t> </a:t>
            </a:r>
            <a:r>
              <a:rPr lang="zh-CN" altLang="en-US"/>
              <a:t>无见</a:t>
            </a:r>
            <a:r>
              <a:rPr lang="en-US" altLang="zh-CN"/>
              <a:t> </a:t>
            </a:r>
            <a:r>
              <a:rPr lang="zh-CN" altLang="en-US"/>
              <a:t>常见</a:t>
            </a:r>
            <a:br>
              <a:rPr lang="zh-CN" altLang="en-US"/>
            </a:br>
            <a:r>
              <a:rPr lang="zh-CN" altLang="en-US"/>
              <a:t>或者是断见</a:t>
            </a:r>
            <a:r>
              <a:rPr lang="en-US" altLang="zh-CN"/>
              <a:t> </a:t>
            </a:r>
            <a:r>
              <a:rPr lang="zh-CN" altLang="en-US"/>
              <a:t>或者是常见</a:t>
            </a:r>
            <a:br>
              <a:rPr lang="zh-CN" altLang="en-US"/>
            </a:br>
            <a:r>
              <a:rPr lang="zh-CN" altLang="en-US"/>
              <a:t>或者是无常见</a:t>
            </a:r>
            <a:br>
              <a:rPr lang="zh-CN" altLang="en-US"/>
            </a:br>
            <a:r>
              <a:rPr lang="zh-CN" altLang="en-US"/>
              <a:t>他就总会有一些看法</a:t>
            </a:r>
            <a:br>
              <a:rPr lang="zh-CN" altLang="en-US"/>
            </a:br>
            <a:r>
              <a:rPr lang="zh-CN" altLang="en-US"/>
              <a:t>就是钻牛角尖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钻牛角尖</a:t>
            </a:r>
            <a:br>
              <a:rPr lang="zh-CN" altLang="en-US"/>
            </a:br>
            <a:r>
              <a:rPr lang="zh-CN" altLang="en-US"/>
              <a:t>钻进死胡同里面</a:t>
            </a:r>
            <a:br>
              <a:rPr lang="zh-CN" altLang="en-US"/>
            </a:br>
            <a:r>
              <a:rPr lang="zh-CN" altLang="en-US"/>
              <a:t>不懂得怎么过日子</a:t>
            </a:r>
            <a:br>
              <a:rPr lang="zh-CN" altLang="en-US"/>
            </a:br>
            <a:r>
              <a:rPr lang="zh-CN" altLang="en-US"/>
              <a:t>来解脱自我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当我们没有妄想的时候</a:t>
            </a:r>
            <a:br>
              <a:rPr lang="zh-CN" altLang="en-US"/>
            </a:br>
            <a:r>
              <a:rPr lang="zh-CN" altLang="en-US"/>
              <a:t>这些就能够统统放得下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无妄想见</a:t>
            </a:r>
            <a:br>
              <a:rPr lang="zh-CN" altLang="en-US"/>
            </a:br>
            <a:r>
              <a:rPr lang="zh-CN" altLang="en-US"/>
              <a:t>渐次</a:t>
            </a:r>
            <a:r>
              <a:rPr lang="en-US" altLang="zh-CN"/>
              <a:t> </a:t>
            </a:r>
            <a:r>
              <a:rPr lang="zh-CN" altLang="en-US"/>
              <a:t>俱生</a:t>
            </a:r>
            <a:br>
              <a:rPr lang="zh-CN" altLang="en-US"/>
            </a:br>
            <a:r>
              <a:rPr lang="zh-CN" altLang="en-US"/>
              <a:t>便不会再有自心</a:t>
            </a:r>
            <a:br>
              <a:rPr lang="zh-CN" altLang="en-US"/>
            </a:br>
            <a:r>
              <a:rPr lang="zh-CN" altLang="en-US"/>
              <a:t>妄想所见的诸法</a:t>
            </a:r>
            <a:br>
              <a:rPr lang="zh-CN" altLang="en-US"/>
            </a:br>
            <a:r>
              <a:rPr lang="zh-CN" altLang="en-US"/>
              <a:t>为渐次生</a:t>
            </a:r>
            <a:br>
              <a:rPr lang="zh-CN" altLang="en-US"/>
            </a:br>
            <a:r>
              <a:rPr lang="zh-CN" altLang="en-US"/>
              <a:t>或者是一时顿生之过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“俱生”</a:t>
            </a:r>
            <a:br>
              <a:rPr lang="zh-CN" altLang="en-US"/>
            </a:br>
            <a:r>
              <a:rPr lang="zh-CN" altLang="en-US"/>
              <a:t>即</a:t>
            </a:r>
            <a:r>
              <a:rPr lang="en-US" altLang="zh-CN"/>
              <a:t> </a:t>
            </a:r>
            <a:r>
              <a:rPr lang="zh-CN" altLang="en-US"/>
              <a:t>一时俱生起</a:t>
            </a:r>
            <a:br>
              <a:rPr lang="zh-CN" altLang="en-US"/>
            </a:br>
            <a:r>
              <a:rPr lang="zh-CN" altLang="en-US"/>
              <a:t>亦即</a:t>
            </a:r>
            <a:r>
              <a:rPr lang="en-US" altLang="zh-CN"/>
              <a:t> </a:t>
            </a:r>
            <a:r>
              <a:rPr lang="zh-CN" altLang="en-US"/>
              <a:t>顿生</a:t>
            </a:r>
            <a:br>
              <a:rPr lang="zh-CN" altLang="en-US"/>
            </a:br>
            <a:r>
              <a:rPr lang="zh-CN" altLang="en-US"/>
              <a:t>渐次生本空</a:t>
            </a:r>
            <a:br>
              <a:rPr lang="zh-CN" altLang="en-US"/>
            </a:br>
            <a:r>
              <a:rPr lang="zh-CN" altLang="en-US"/>
              <a:t>是无生</a:t>
            </a:r>
            <a:br>
              <a:rPr lang="zh-CN" altLang="en-US"/>
            </a:br>
            <a:r>
              <a:rPr lang="zh-CN" altLang="en-US"/>
              <a:t>顿生本空</a:t>
            </a:r>
            <a:br>
              <a:rPr lang="zh-CN" altLang="en-US"/>
            </a:br>
            <a:r>
              <a:rPr lang="zh-CN" altLang="en-US"/>
              <a:t>仍然是无生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r>
              <a:rPr lang="en-US" altLang="zh-CN"/>
              <a:t> </a:t>
            </a:r>
            <a:r>
              <a:rPr lang="zh-CN" altLang="en-US"/>
              <a:t>无论是渐次生</a:t>
            </a:r>
            <a:br>
              <a:rPr lang="zh-CN" altLang="en-US"/>
            </a:br>
            <a:r>
              <a:rPr lang="zh-CN" altLang="en-US"/>
              <a:t>无论是俱生</a:t>
            </a:r>
            <a:br>
              <a:rPr lang="zh-CN" altLang="en-US"/>
            </a:br>
            <a:r>
              <a:rPr lang="zh-CN" altLang="en-US"/>
              <a:t>统统是妄见</a:t>
            </a:r>
            <a:br>
              <a:rPr lang="zh-CN" altLang="en-US"/>
            </a:br>
            <a:r>
              <a:rPr lang="zh-CN" altLang="en-US"/>
              <a:t>因此佛说</a:t>
            </a:r>
            <a:br>
              <a:rPr lang="zh-CN" altLang="en-US"/>
            </a:br>
            <a:r>
              <a:rPr lang="zh-CN" altLang="en-US"/>
              <a:t>一切法无生</a:t>
            </a:r>
            <a:br>
              <a:rPr lang="zh-CN" altLang="en-US"/>
            </a:br>
            <a:r>
              <a:rPr lang="zh-CN" altLang="en-US"/>
              <a:t>这个才是佛的根本教义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而且十方三世一切佛</a:t>
            </a:r>
            <a:br>
              <a:rPr lang="zh-CN" altLang="en-US"/>
            </a:br>
            <a:r>
              <a:rPr lang="zh-CN" altLang="en-US"/>
              <a:t>都讲的同样一种真理</a:t>
            </a:r>
            <a:br>
              <a:rPr lang="zh-CN" altLang="en-US"/>
            </a:br>
            <a:r>
              <a:rPr lang="zh-CN" altLang="en-US"/>
              <a:t>就是一切法无生</a:t>
            </a:r>
            <a:br>
              <a:rPr lang="zh-CN" altLang="en-US"/>
            </a:br>
            <a:r>
              <a:rPr lang="zh-CN" altLang="en-US"/>
              <a:t>佛告大慧</a:t>
            </a:r>
            <a:br>
              <a:rPr lang="zh-CN" altLang="en-US"/>
            </a:br>
            <a:r>
              <a:rPr lang="zh-CN" altLang="en-US"/>
              <a:t>一切法二种缘相</a:t>
            </a:r>
            <a:br>
              <a:rPr lang="zh-CN" altLang="en-US"/>
            </a:br>
            <a:r>
              <a:rPr lang="zh-CN" altLang="en-US"/>
              <a:t>有两种缘</a:t>
            </a:r>
            <a:br>
              <a:rPr lang="zh-CN" altLang="en-US"/>
            </a:br>
            <a:r>
              <a:rPr lang="zh-CN" altLang="en-US"/>
              <a:t>哪两种缘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谓一、是外缘</a:t>
            </a:r>
            <a:br>
              <a:rPr lang="zh-CN" altLang="en-US"/>
            </a:br>
            <a:r>
              <a:rPr lang="zh-CN" altLang="en-US"/>
              <a:t>外在的缘</a:t>
            </a:r>
            <a:br>
              <a:rPr lang="zh-CN" altLang="en-US"/>
            </a:br>
            <a:r>
              <a:rPr lang="zh-CN" altLang="en-US"/>
              <a:t>以及内缘</a:t>
            </a:r>
            <a:br>
              <a:rPr lang="zh-CN" altLang="en-US"/>
            </a:br>
            <a:r>
              <a:rPr lang="zh-CN" altLang="en-US"/>
              <a:t>先讲外缘</a:t>
            </a:r>
            <a:br>
              <a:rPr lang="zh-CN" altLang="en-US"/>
            </a:br>
            <a:r>
              <a:rPr lang="zh-CN" altLang="en-US"/>
              <a:t>什么叫做外缘呢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我们以泥团当作亲因缘</a:t>
            </a:r>
            <a:br>
              <a:rPr lang="zh-CN" altLang="en-US"/>
            </a:br>
            <a:r>
              <a:rPr lang="zh-CN" altLang="en-US"/>
              <a:t>那么用柱子</a:t>
            </a:r>
            <a:r>
              <a:rPr lang="en-US" altLang="zh-CN"/>
              <a:t> </a:t>
            </a:r>
            <a:r>
              <a:rPr lang="zh-CN" altLang="en-US"/>
              <a:t>轮</a:t>
            </a:r>
            <a:r>
              <a:rPr lang="en-US" altLang="zh-CN"/>
              <a:t> </a:t>
            </a:r>
            <a:r>
              <a:rPr lang="zh-CN" altLang="en-US"/>
              <a:t>水</a:t>
            </a:r>
            <a:br>
              <a:rPr lang="zh-CN" altLang="en-US"/>
            </a:br>
            <a:r>
              <a:rPr lang="zh-CN" altLang="en-US"/>
              <a:t>或者是木头</a:t>
            </a:r>
            <a:br>
              <a:rPr lang="zh-CN" altLang="en-US"/>
            </a:br>
            <a:r>
              <a:rPr lang="zh-CN" altLang="en-US"/>
              <a:t>加上人工种种方便为助缘</a:t>
            </a:r>
            <a:br>
              <a:rPr lang="zh-CN" altLang="en-US"/>
            </a:br>
            <a:r>
              <a:rPr lang="zh-CN" altLang="en-US"/>
              <a:t>然后</a:t>
            </a:r>
            <a:r>
              <a:rPr lang="en-US" altLang="zh-CN"/>
              <a:t> </a:t>
            </a:r>
            <a:r>
              <a:rPr lang="zh-CN" altLang="en-US"/>
              <a:t>就有瓶子产生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同样的</a:t>
            </a:r>
            <a:br>
              <a:rPr lang="zh-CN" altLang="en-US"/>
            </a:br>
            <a:r>
              <a:rPr lang="zh-CN" altLang="en-US"/>
              <a:t>由泥团变成的瓶子</a:t>
            </a:r>
            <a:br>
              <a:rPr lang="zh-CN" altLang="en-US"/>
            </a:br>
            <a:r>
              <a:rPr lang="zh-CN" altLang="en-US"/>
              <a:t>再来</a:t>
            </a:r>
            <a:br>
              <a:rPr lang="zh-CN" altLang="en-US"/>
            </a:br>
            <a:r>
              <a:rPr lang="zh-CN" altLang="en-US"/>
              <a:t>由缕线慢慢编织成叠</a:t>
            </a:r>
            <a:br>
              <a:rPr lang="zh-CN" altLang="en-US"/>
            </a:br>
            <a:r>
              <a:rPr lang="zh-CN" altLang="en-US"/>
              <a:t>一层</a:t>
            </a:r>
            <a:r>
              <a:rPr lang="en-US" altLang="zh-CN"/>
              <a:t> </a:t>
            </a:r>
            <a:r>
              <a:rPr lang="zh-CN" altLang="en-US"/>
              <a:t>一层的编织</a:t>
            </a:r>
            <a:br>
              <a:rPr lang="zh-CN" altLang="en-US"/>
            </a:br>
            <a:r>
              <a:rPr lang="zh-CN" altLang="en-US"/>
              <a:t>由草编织成草席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由种子经过了因缘而发芽</a:t>
            </a:r>
            <a:br>
              <a:rPr lang="zh-CN" altLang="en-US"/>
            </a:br>
            <a:r>
              <a:rPr lang="zh-CN" altLang="en-US"/>
              <a:t>酪</a:t>
            </a:r>
            <a:r>
              <a:rPr lang="en-US" altLang="zh-CN"/>
              <a:t> </a:t>
            </a:r>
            <a:r>
              <a:rPr lang="zh-CN" altLang="en-US"/>
              <a:t>经过了发酵制造成为酥等方便</a:t>
            </a:r>
            <a:br>
              <a:rPr lang="zh-CN" altLang="en-US"/>
            </a:br>
            <a:r>
              <a:rPr lang="zh-CN" altLang="en-US"/>
              <a:t>“缘”就是众缘</a:t>
            </a:r>
            <a:br>
              <a:rPr lang="zh-CN" altLang="en-US"/>
            </a:br>
            <a:r>
              <a:rPr lang="zh-CN" altLang="en-US"/>
              <a:t>“生”就是和合而生</a:t>
            </a:r>
            <a:br>
              <a:rPr lang="zh-CN" altLang="en-US"/>
            </a:br>
            <a:r>
              <a:rPr lang="zh-CN" altLang="en-US"/>
              <a:t>其实是空无自性</a:t>
            </a:r>
            <a:br>
              <a:rPr lang="zh-CN" altLang="en-US"/>
            </a:br>
            <a:r>
              <a:rPr lang="zh-CN" altLang="en-US"/>
              <a:t>亦复如是</a:t>
            </a:r>
            <a:r>
              <a:rPr lang="en-US" altLang="zh-CN"/>
              <a:t> </a:t>
            </a:r>
            <a:r>
              <a:rPr lang="zh-CN" altLang="en-US"/>
              <a:t>是名外缘</a:t>
            </a:r>
            <a:br>
              <a:rPr lang="zh-CN" altLang="en-US"/>
            </a:br>
            <a:r>
              <a:rPr lang="zh-CN" altLang="en-US"/>
              <a:t>那么</a:t>
            </a:r>
            <a:r>
              <a:rPr lang="en-US" altLang="zh-CN"/>
              <a:t> </a:t>
            </a:r>
            <a:r>
              <a:rPr lang="zh-CN" altLang="en-US"/>
              <a:t>前后转生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前后转生就是前因</a:t>
            </a:r>
            <a:br>
              <a:rPr lang="zh-CN" altLang="en-US"/>
            </a:br>
            <a:r>
              <a:rPr lang="zh-CN" altLang="en-US"/>
              <a:t>“后”就是后果</a:t>
            </a:r>
            <a:br>
              <a:rPr lang="zh-CN" altLang="en-US"/>
            </a:br>
            <a:r>
              <a:rPr lang="zh-CN" altLang="en-US"/>
              <a:t>由前因后果</a:t>
            </a:r>
            <a:br>
              <a:rPr lang="zh-CN" altLang="en-US"/>
            </a:br>
            <a:r>
              <a:rPr lang="zh-CN" altLang="en-US"/>
              <a:t>“转生”就是辗转生起</a:t>
            </a:r>
            <a:br>
              <a:rPr lang="zh-CN" altLang="en-US"/>
            </a:br>
            <a:r>
              <a:rPr lang="zh-CN" altLang="en-US"/>
              <a:t>“一切法二种缘相”</a:t>
            </a:r>
            <a:br>
              <a:rPr lang="zh-CN" altLang="en-US"/>
            </a:br>
            <a:r>
              <a:rPr lang="zh-CN" altLang="en-US"/>
              <a:t>一切诸法有二种缘积集之相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如泥</a:t>
            </a:r>
            <a:r>
              <a:rPr lang="en-US" altLang="zh-CN"/>
              <a:t> </a:t>
            </a:r>
            <a:r>
              <a:rPr lang="zh-CN" altLang="en-US"/>
              <a:t>缾</a:t>
            </a:r>
            <a:r>
              <a:rPr lang="en-US" altLang="zh-CN"/>
              <a:t> </a:t>
            </a:r>
            <a:r>
              <a:rPr lang="zh-CN" altLang="en-US"/>
              <a:t>缕</a:t>
            </a:r>
            <a:r>
              <a:rPr lang="en-US" altLang="zh-CN"/>
              <a:t> </a:t>
            </a:r>
            <a:r>
              <a:rPr lang="zh-CN" altLang="en-US"/>
              <a:t>叠</a:t>
            </a:r>
            <a:br>
              <a:rPr lang="zh-CN" altLang="en-US"/>
            </a:br>
            <a:r>
              <a:rPr lang="zh-CN" altLang="en-US"/>
              <a:t>草</a:t>
            </a:r>
            <a:r>
              <a:rPr lang="en-US" altLang="zh-CN"/>
              <a:t> </a:t>
            </a:r>
            <a:r>
              <a:rPr lang="zh-CN" altLang="en-US"/>
              <a:t>席</a:t>
            </a:r>
            <a:br>
              <a:rPr lang="zh-CN" altLang="en-US"/>
            </a:br>
            <a:r>
              <a:rPr lang="zh-CN" altLang="en-US"/>
              <a:t>种</a:t>
            </a:r>
            <a:r>
              <a:rPr lang="en-US" altLang="zh-CN"/>
              <a:t> </a:t>
            </a:r>
            <a:r>
              <a:rPr lang="zh-CN" altLang="en-US"/>
              <a:t>芽</a:t>
            </a:r>
            <a:r>
              <a:rPr lang="en-US" altLang="zh-CN"/>
              <a:t> </a:t>
            </a:r>
            <a:r>
              <a:rPr lang="zh-CN" altLang="en-US"/>
              <a:t>酪</a:t>
            </a:r>
            <a:r>
              <a:rPr lang="en-US" altLang="zh-CN"/>
              <a:t> </a:t>
            </a:r>
            <a:r>
              <a:rPr lang="zh-CN" altLang="en-US"/>
              <a:t>酥等方便缘生</a:t>
            </a:r>
            <a:br>
              <a:rPr lang="zh-CN" altLang="en-US"/>
            </a:br>
            <a:r>
              <a:rPr lang="zh-CN" altLang="en-US"/>
              <a:t>缾</a:t>
            </a:r>
            <a:r>
              <a:rPr lang="en-US" altLang="zh-CN"/>
              <a:t> </a:t>
            </a:r>
            <a:r>
              <a:rPr lang="zh-CN" altLang="en-US"/>
              <a:t>即</a:t>
            </a:r>
            <a:r>
              <a:rPr lang="en-US" altLang="zh-CN"/>
              <a:t> </a:t>
            </a:r>
            <a:r>
              <a:rPr lang="zh-CN" altLang="en-US"/>
              <a:t>瓶</a:t>
            </a:r>
            <a:br>
              <a:rPr lang="zh-CN" altLang="en-US"/>
            </a:br>
            <a:r>
              <a:rPr lang="zh-CN" altLang="en-US"/>
              <a:t>正如由泥成瓶一样</a:t>
            </a:r>
            <a:br>
              <a:rPr lang="zh-CN" altLang="en-US"/>
            </a:br>
            <a:r>
              <a:rPr lang="zh-CN" altLang="en-US"/>
              <a:t>由缕得叠</a:t>
            </a:r>
            <a:br>
              <a:rPr lang="zh-CN" altLang="en-US"/>
            </a:br>
            <a:r>
              <a:rPr lang="zh-CN" altLang="en-US"/>
              <a:t>由草得席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由种子转变成芽</a:t>
            </a:r>
            <a:br>
              <a:rPr lang="zh-CN" altLang="en-US"/>
            </a:br>
            <a:r>
              <a:rPr lang="zh-CN" altLang="en-US"/>
              <a:t>由酪转变成酥等</a:t>
            </a:r>
            <a:br>
              <a:rPr lang="zh-CN" altLang="en-US"/>
            </a:br>
            <a:r>
              <a:rPr lang="zh-CN" altLang="en-US"/>
              <a:t>皆</a:t>
            </a:r>
            <a:r>
              <a:rPr lang="en-US" altLang="zh-CN"/>
              <a:t> </a:t>
            </a:r>
            <a:r>
              <a:rPr lang="zh-CN" altLang="en-US"/>
              <a:t>由方便之众缘和合而生</a:t>
            </a:r>
            <a:br>
              <a:rPr lang="zh-CN" altLang="en-US"/>
            </a:br>
            <a:r>
              <a:rPr lang="zh-CN" altLang="en-US"/>
              <a:t>“前后转生”</a:t>
            </a:r>
            <a:br>
              <a:rPr lang="zh-CN" altLang="en-US"/>
            </a:br>
            <a:r>
              <a:rPr lang="zh-CN" altLang="en-US"/>
              <a:t>前因后果</a:t>
            </a:r>
            <a:br>
              <a:rPr lang="zh-CN" altLang="en-US"/>
            </a:br>
            <a:r>
              <a:rPr lang="zh-CN" altLang="en-US"/>
              <a:t>展转生起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外缘就是相</a:t>
            </a:r>
            <a:br>
              <a:rPr lang="zh-CN" altLang="en-US"/>
            </a:br>
            <a:r>
              <a:rPr lang="zh-CN" altLang="en-US"/>
              <a:t>内缘就是心</a:t>
            </a:r>
            <a:br>
              <a:rPr lang="zh-CN" altLang="en-US"/>
            </a:br>
            <a:r>
              <a:rPr lang="zh-CN" altLang="en-US"/>
              <a:t>就是我们五蕴身心</a:t>
            </a:r>
            <a:br>
              <a:rPr lang="zh-CN" altLang="en-US"/>
            </a:br>
            <a:r>
              <a:rPr lang="zh-CN" altLang="en-US"/>
              <a:t>所以很容易判别的</a:t>
            </a:r>
            <a:br>
              <a:rPr lang="zh-CN" altLang="en-US"/>
            </a:br>
            <a:r>
              <a:rPr lang="zh-CN" altLang="en-US"/>
              <a:t>注意</a:t>
            </a:r>
            <a:r>
              <a:rPr lang="en-US" altLang="zh-CN"/>
              <a:t> </a:t>
            </a:r>
            <a:r>
              <a:rPr lang="zh-CN" altLang="en-US"/>
              <a:t>外法因缘</a:t>
            </a:r>
            <a:br>
              <a:rPr lang="zh-CN" altLang="en-US"/>
            </a:br>
            <a:r>
              <a:rPr lang="zh-CN" altLang="en-US"/>
              <a:t>讲的都是相</a:t>
            </a:r>
            <a:br>
              <a:rPr lang="zh-CN" altLang="en-US"/>
            </a:br>
            <a:r>
              <a:rPr lang="zh-CN" altLang="en-US"/>
              <a:t>内法因缘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讲的都是五蕴身</a:t>
            </a:r>
            <a:br>
              <a:rPr lang="zh-CN" altLang="en-US"/>
            </a:br>
            <a:r>
              <a:rPr lang="zh-CN" altLang="en-US"/>
              <a:t>前”因“后”果</a:t>
            </a:r>
            <a:br>
              <a:rPr lang="zh-CN" altLang="en-US"/>
            </a:br>
            <a:r>
              <a:rPr lang="zh-CN" altLang="en-US"/>
              <a:t>展“转生”起</a:t>
            </a:r>
            <a:br>
              <a:rPr lang="zh-CN" altLang="en-US"/>
            </a:br>
            <a:r>
              <a:rPr lang="zh-CN" altLang="en-US"/>
              <a:t>在座诸位</a:t>
            </a:r>
            <a:br>
              <a:rPr lang="zh-CN" altLang="en-US"/>
            </a:br>
            <a:r>
              <a:rPr lang="zh-CN" altLang="en-US"/>
              <a:t>这里附带交代</a:t>
            </a:r>
            <a:br>
              <a:rPr lang="zh-CN" altLang="en-US"/>
            </a:br>
            <a:r>
              <a:rPr lang="zh-CN" altLang="en-US"/>
              <a:t>特别地重要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你想要成就一件事情</a:t>
            </a:r>
            <a:br>
              <a:rPr lang="zh-CN" altLang="en-US"/>
            </a:br>
            <a:r>
              <a:rPr lang="zh-CN" altLang="en-US"/>
              <a:t>你就必须要珍惜因缘</a:t>
            </a:r>
            <a:br>
              <a:rPr lang="zh-CN" altLang="en-US"/>
            </a:br>
            <a:r>
              <a:rPr lang="zh-CN" altLang="en-US"/>
              <a:t>因为没有珍惜彼此的因缘</a:t>
            </a:r>
            <a:br>
              <a:rPr lang="zh-CN" altLang="en-US"/>
            </a:br>
            <a:r>
              <a:rPr lang="zh-CN" altLang="en-US"/>
              <a:t>到处去伤害别人</a:t>
            </a:r>
            <a:br>
              <a:rPr lang="zh-CN" altLang="en-US"/>
            </a:br>
            <a:r>
              <a:rPr lang="zh-CN" altLang="en-US"/>
              <a:t>我们自己所得到的</a:t>
            </a:r>
            <a:br>
              <a:rPr lang="zh-CN" altLang="en-US"/>
            </a:br>
            <a:r>
              <a:rPr lang="zh-CN" altLang="en-US"/>
              <a:t>一定是苦恼无量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同时你也没有办法</a:t>
            </a:r>
            <a:br>
              <a:rPr lang="zh-CN" altLang="en-US"/>
            </a:br>
            <a:r>
              <a:rPr lang="zh-CN" altLang="en-US"/>
              <a:t>成就无上菩提之道</a:t>
            </a:r>
            <a:br>
              <a:rPr lang="zh-CN" altLang="en-US"/>
            </a:br>
            <a:r>
              <a:rPr lang="zh-CN" altLang="en-US"/>
              <a:t>因为你没有这些助缘</a:t>
            </a:r>
            <a:br>
              <a:rPr lang="zh-CN" altLang="en-US"/>
            </a:br>
            <a:r>
              <a:rPr lang="zh-CN" altLang="en-US"/>
              <a:t>你没有善知识</a:t>
            </a:r>
            <a:br>
              <a:rPr lang="zh-CN" altLang="en-US"/>
            </a:br>
            <a:r>
              <a:rPr lang="zh-CN" altLang="en-US"/>
              <a:t>善知识得罪了</a:t>
            </a:r>
            <a:br>
              <a:rPr lang="zh-CN" altLang="en-US"/>
            </a:br>
            <a:r>
              <a:rPr lang="zh-CN" altLang="en-US"/>
              <a:t>你没有同参道友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这同参道友大家</a:t>
            </a:r>
            <a:br>
              <a:rPr lang="zh-CN" altLang="en-US"/>
            </a:br>
            <a:r>
              <a:rPr lang="zh-CN" altLang="en-US"/>
              <a:t>都不想跟你相处在一起</a:t>
            </a:r>
            <a:br>
              <a:rPr lang="zh-CN" altLang="en-US"/>
            </a:br>
            <a:r>
              <a:rPr lang="zh-CN" altLang="en-US"/>
              <a:t>你一个人</a:t>
            </a:r>
            <a:br>
              <a:rPr lang="zh-CN" altLang="en-US"/>
            </a:br>
            <a:r>
              <a:rPr lang="zh-CN" altLang="en-US"/>
              <a:t>好像得了重病一样</a:t>
            </a:r>
            <a:br>
              <a:rPr lang="zh-CN" altLang="en-US"/>
            </a:br>
            <a:r>
              <a:rPr lang="zh-CN" altLang="en-US"/>
              <a:t>到哪一个团体</a:t>
            </a:r>
            <a:br>
              <a:rPr lang="zh-CN" altLang="en-US"/>
            </a:br>
            <a:r>
              <a:rPr lang="zh-CN" altLang="en-US"/>
              <a:t>呵斥人家</a:t>
            </a:r>
            <a:br>
              <a:rPr lang="zh-CN" altLang="en-US"/>
            </a:br>
            <a:r>
              <a:rPr lang="zh-CN" altLang="en-US"/>
              <a:t>排挤别人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到处说人是</a:t>
            </a:r>
            <a:br>
              <a:rPr lang="zh-CN" altLang="en-US"/>
            </a:br>
            <a:r>
              <a:rPr lang="zh-CN" altLang="en-US"/>
              <a:t>到处说人非</a:t>
            </a:r>
            <a:br>
              <a:rPr lang="zh-CN" altLang="en-US"/>
            </a:br>
            <a:r>
              <a:rPr lang="zh-CN" altLang="en-US"/>
              <a:t>这个一传出去以后</a:t>
            </a:r>
            <a:br>
              <a:rPr lang="zh-CN" altLang="en-US"/>
            </a:br>
            <a:r>
              <a:rPr lang="zh-CN" altLang="en-US"/>
              <a:t>没有人敢跟你做朋友的</a:t>
            </a:r>
            <a:br>
              <a:rPr lang="zh-CN" altLang="en-US"/>
            </a:br>
            <a:r>
              <a:rPr lang="zh-CN" altLang="en-US"/>
              <a:t>所以啊</a:t>
            </a:r>
            <a:br>
              <a:rPr lang="zh-CN" altLang="en-US"/>
            </a:br>
            <a:r>
              <a:rPr lang="zh-CN" altLang="en-US"/>
              <a:t>菩萨畏因</a:t>
            </a:r>
            <a:br>
              <a:rPr lang="en-US" altLang="zh-CN"/>
            </a:br>
            <a:r>
              <a:rPr lang="zh-CN" altLang="en-US"/>
              <a:t>众生畏果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因此我们在这个团体里面</a:t>
            </a:r>
            <a:br>
              <a:rPr lang="zh-CN" altLang="en-US"/>
            </a:br>
            <a:r>
              <a:rPr lang="zh-CN" altLang="en-US"/>
              <a:t>一定要珍惜每一个人的因缘</a:t>
            </a:r>
            <a:br>
              <a:rPr lang="zh-CN" altLang="en-US"/>
            </a:br>
            <a:r>
              <a:rPr lang="zh-CN" altLang="en-US"/>
              <a:t>用诚恳的心对待一切的众生</a:t>
            </a:r>
            <a:br>
              <a:rPr lang="zh-CN" altLang="en-US"/>
            </a:br>
            <a:r>
              <a:rPr lang="zh-CN" altLang="en-US"/>
              <a:t>这个对自己的菩提道是好的</a:t>
            </a:r>
            <a:br>
              <a:rPr lang="zh-CN" altLang="en-US"/>
            </a:br>
            <a:r>
              <a:rPr lang="zh-CN" altLang="en-US"/>
              <a:t>因为万法</a:t>
            </a:r>
            <a:br>
              <a:rPr lang="zh-CN" altLang="en-US"/>
            </a:br>
            <a:r>
              <a:rPr lang="zh-CN" altLang="en-US"/>
              <a:t>缘具足才能成就</a:t>
            </a:r>
            <a:br>
              <a:rPr lang="zh-CN" altLang="en-US"/>
            </a:br>
            <a:r>
              <a:rPr lang="zh-CN" altLang="en-US"/>
              <a:t>那么我们珍惜了每一个因缘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每一个人来</a:t>
            </a:r>
            <a:br>
              <a:rPr lang="zh-CN" altLang="en-US"/>
            </a:br>
            <a:r>
              <a:rPr lang="zh-CN" altLang="en-US"/>
              <a:t>我们待他</a:t>
            </a:r>
            <a:br>
              <a:rPr lang="zh-CN" altLang="en-US"/>
            </a:br>
            <a:r>
              <a:rPr lang="zh-CN" altLang="en-US"/>
              <a:t>都像自己的家人</a:t>
            </a:r>
            <a:br>
              <a:rPr lang="zh-CN" altLang="en-US"/>
            </a:br>
            <a:r>
              <a:rPr lang="zh-CN" altLang="en-US"/>
              <a:t>何况我们都是佛陀的弟子</a:t>
            </a:r>
            <a:br>
              <a:rPr lang="zh-CN" altLang="en-US"/>
            </a:br>
            <a:r>
              <a:rPr lang="zh-CN" altLang="en-US"/>
              <a:t>再怎么讲</a:t>
            </a:r>
            <a:br>
              <a:rPr lang="zh-CN" altLang="en-US"/>
            </a:br>
            <a:r>
              <a:rPr lang="zh-CN" altLang="en-US"/>
              <a:t>我们都是一家人</a:t>
            </a:r>
            <a:br>
              <a:rPr lang="zh-CN" altLang="en-US"/>
            </a:br>
            <a:r>
              <a:rPr lang="zh-CN" altLang="en-US"/>
              <a:t>哪一个不是拜释迦牟尼佛的呀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那既然拜释迦牟尼佛</a:t>
            </a:r>
            <a:br>
              <a:rPr lang="zh-CN" altLang="en-US"/>
            </a:br>
            <a:r>
              <a:rPr lang="zh-CN" altLang="en-US"/>
              <a:t>我们就是一家人</a:t>
            </a:r>
            <a:br>
              <a:rPr lang="zh-CN" altLang="en-US"/>
            </a:br>
            <a:r>
              <a:rPr lang="zh-CN" altLang="en-US"/>
              <a:t>那么对一家人客客气气</a:t>
            </a:r>
            <a:br>
              <a:rPr lang="zh-CN" altLang="en-US"/>
            </a:br>
            <a:r>
              <a:rPr lang="zh-CN" altLang="en-US"/>
              <a:t>诚诚恳恳的</a:t>
            </a:r>
            <a:br>
              <a:rPr lang="zh-CN" altLang="en-US"/>
            </a:br>
            <a:r>
              <a:rPr lang="zh-CN" altLang="en-US"/>
              <a:t>这也是一种修行</a:t>
            </a:r>
            <a:br>
              <a:rPr lang="zh-CN" altLang="en-US"/>
            </a:br>
            <a:r>
              <a:rPr lang="zh-CN" altLang="en-US"/>
              <a:t>修养本身它就是一种修行</a:t>
            </a:r>
            <a:br>
              <a:rPr lang="zh-CN" altLang="en-US"/>
            </a:br>
            <a:r>
              <a:rPr lang="zh-CN" altLang="en-US"/>
              <a:t>而且容易成就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因为你珍惜了这种种的缘起</a:t>
            </a:r>
            <a:br>
              <a:rPr lang="zh-CN" altLang="en-US"/>
            </a:br>
            <a:r>
              <a:rPr lang="zh-CN" altLang="en-US"/>
              <a:t>就是增进自己的菩提道</a:t>
            </a:r>
            <a:br>
              <a:rPr lang="zh-CN" altLang="en-US"/>
            </a:br>
            <a:r>
              <a:rPr lang="zh-CN" altLang="en-US"/>
              <a:t>因此任何一个人</a:t>
            </a:r>
            <a:br>
              <a:rPr lang="zh-CN" altLang="en-US"/>
            </a:br>
            <a:r>
              <a:rPr lang="zh-CN" altLang="en-US"/>
              <a:t>都不能去伤害跟得罪</a:t>
            </a:r>
            <a:br>
              <a:rPr lang="zh-CN" altLang="en-US"/>
            </a:br>
            <a:r>
              <a:rPr lang="zh-CN" altLang="en-US"/>
              <a:t>接下来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云何内缘</a:t>
            </a:r>
            <a:br>
              <a:rPr lang="zh-CN" altLang="en-US"/>
            </a:br>
            <a:r>
              <a:rPr lang="zh-CN" altLang="en-US"/>
              <a:t>“内缘”就是内法之缘</a:t>
            </a:r>
            <a:br>
              <a:rPr lang="zh-CN" altLang="en-US"/>
            </a:br>
            <a:r>
              <a:rPr lang="zh-CN" altLang="en-US"/>
              <a:t>什么是内法之缘</a:t>
            </a:r>
            <a:br>
              <a:rPr lang="zh-CN" altLang="en-US"/>
            </a:br>
            <a:r>
              <a:rPr lang="zh-CN" altLang="en-US"/>
              <a:t>“内”其实很简单</a:t>
            </a:r>
            <a:br>
              <a:rPr lang="zh-CN" altLang="en-US"/>
            </a:br>
            <a:r>
              <a:rPr lang="zh-CN" altLang="en-US"/>
              <a:t>就是五阴</a:t>
            </a:r>
            <a:br>
              <a:rPr lang="zh-CN" altLang="en-US"/>
            </a:br>
            <a:r>
              <a:rPr lang="zh-CN" altLang="en-US"/>
              <a:t>讲的就是五阴</a:t>
            </a:r>
            <a:br>
              <a:rPr lang="zh-CN" altLang="en-US"/>
            </a:br>
            <a:r>
              <a:rPr lang="zh-CN" altLang="en-US"/>
              <a:t>那么我们什么是内法呢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因为众生分内跟外嘛</a:t>
            </a:r>
            <a:br>
              <a:rPr lang="zh-CN" altLang="en-US"/>
            </a:br>
            <a:r>
              <a:rPr lang="zh-CN" altLang="en-US"/>
              <a:t>谓无明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因为无始劫以来</a:t>
            </a:r>
            <a:br>
              <a:rPr lang="zh-CN" altLang="en-US"/>
            </a:br>
            <a:r>
              <a:rPr lang="zh-CN" altLang="en-US"/>
              <a:t>卡了一层厚厚的无明</a:t>
            </a:r>
            <a:br>
              <a:rPr lang="zh-CN" altLang="en-US"/>
            </a:br>
            <a:r>
              <a:rPr lang="zh-CN" altLang="en-US"/>
              <a:t>还有无量劫来所贪着外境</a:t>
            </a:r>
            <a:br>
              <a:rPr lang="zh-CN" altLang="en-US"/>
            </a:br>
            <a:r>
              <a:rPr lang="zh-CN" altLang="en-US"/>
              <a:t>这种贪爱的心</a:t>
            </a:r>
            <a:br>
              <a:rPr lang="zh-CN" altLang="en-US"/>
            </a:br>
            <a:r>
              <a:rPr lang="zh-CN" altLang="en-US"/>
              <a:t>形成一种强大的业力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不可抗拒的惯性意识等这些法</a:t>
            </a:r>
            <a:br>
              <a:rPr lang="zh-CN" altLang="en-US"/>
            </a:br>
            <a:r>
              <a:rPr lang="zh-CN" altLang="en-US"/>
              <a:t>这些法会感召了五蕴身</a:t>
            </a:r>
            <a:br>
              <a:rPr lang="zh-CN" altLang="en-US"/>
            </a:br>
            <a:r>
              <a:rPr lang="zh-CN" altLang="en-US"/>
              <a:t>所以由内心深处</a:t>
            </a:r>
            <a:br>
              <a:rPr lang="zh-CN" altLang="en-US"/>
            </a:br>
            <a:r>
              <a:rPr lang="zh-CN" altLang="en-US"/>
              <a:t>无量劫来的无明</a:t>
            </a:r>
            <a:r>
              <a:rPr lang="en-US" altLang="zh-CN"/>
              <a:t> </a:t>
            </a:r>
            <a:r>
              <a:rPr lang="zh-CN" altLang="en-US"/>
              <a:t>贪爱</a:t>
            </a:r>
            <a:br>
              <a:rPr lang="zh-CN" altLang="en-US"/>
            </a:br>
            <a:r>
              <a:rPr lang="zh-CN" altLang="en-US"/>
              <a:t>还有心业等这些法</a:t>
            </a:r>
            <a:br>
              <a:rPr lang="zh-CN" altLang="en-US"/>
            </a:br>
            <a:r>
              <a:rPr lang="zh-CN" altLang="en-US"/>
              <a:t>得称内法缘之名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由于这些无明</a:t>
            </a:r>
            <a:r>
              <a:rPr lang="en-US" altLang="zh-CN"/>
              <a:t> </a:t>
            </a:r>
            <a:r>
              <a:rPr lang="zh-CN" altLang="en-US"/>
              <a:t>贪爱的心业</a:t>
            </a:r>
            <a:br>
              <a:rPr lang="zh-CN" altLang="en-US"/>
            </a:br>
            <a:r>
              <a:rPr lang="zh-CN" altLang="en-US"/>
              <a:t>会感得什么呢</a:t>
            </a:r>
            <a:br>
              <a:rPr lang="zh-CN" altLang="en-US"/>
            </a:br>
            <a:r>
              <a:rPr lang="zh-CN" altLang="en-US"/>
              <a:t>从彼</a:t>
            </a:r>
            <a:r>
              <a:rPr lang="en-US" altLang="zh-CN"/>
              <a:t> </a:t>
            </a:r>
            <a:r>
              <a:rPr lang="zh-CN" altLang="en-US"/>
              <a:t>就是从</a:t>
            </a:r>
            <a:br>
              <a:rPr lang="zh-CN" altLang="en-US"/>
            </a:br>
            <a:r>
              <a:rPr lang="zh-CN" altLang="en-US"/>
              <a:t>彼无明</a:t>
            </a:r>
            <a:r>
              <a:rPr lang="en-US" altLang="zh-CN"/>
              <a:t> </a:t>
            </a:r>
            <a:r>
              <a:rPr lang="zh-CN" altLang="en-US"/>
              <a:t>爱跟业等内缘法</a:t>
            </a:r>
            <a:br>
              <a:rPr lang="zh-CN" altLang="en-US"/>
            </a:br>
            <a:r>
              <a:rPr lang="zh-CN" altLang="en-US"/>
              <a:t>怎么样</a:t>
            </a:r>
            <a:br>
              <a:rPr lang="zh-CN" altLang="en-US"/>
            </a:br>
            <a:r>
              <a:rPr lang="zh-CN" altLang="en-US"/>
              <a:t>而生起五阴</a:t>
            </a:r>
            <a:r>
              <a:rPr lang="en-US" altLang="zh-CN"/>
              <a:t> </a:t>
            </a:r>
            <a:r>
              <a:rPr lang="zh-CN" altLang="en-US"/>
              <a:t>十八界</a:t>
            </a:r>
            <a:r>
              <a:rPr lang="en-US" altLang="zh-CN"/>
              <a:t> </a:t>
            </a:r>
            <a:r>
              <a:rPr lang="zh-CN" altLang="en-US"/>
              <a:t>十二入等诸法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这个阴界入法</a:t>
            </a:r>
            <a:br>
              <a:rPr lang="zh-CN" altLang="en-US"/>
            </a:br>
            <a:r>
              <a:rPr lang="zh-CN" altLang="en-US"/>
              <a:t>就是所谓的</a:t>
            </a:r>
            <a:br>
              <a:rPr lang="zh-CN" altLang="en-US"/>
            </a:br>
            <a:r>
              <a:rPr lang="zh-CN" altLang="en-US"/>
              <a:t>缘所起法之名</a:t>
            </a:r>
            <a:br>
              <a:rPr lang="zh-CN" altLang="en-US"/>
            </a:br>
            <a:r>
              <a:rPr lang="zh-CN" altLang="en-US"/>
              <a:t>缘所起法</a:t>
            </a:r>
            <a:br>
              <a:rPr lang="zh-CN" altLang="en-US"/>
            </a:br>
            <a:r>
              <a:rPr lang="zh-CN" altLang="en-US"/>
              <a:t>就是藉重于</a:t>
            </a:r>
            <a:br>
              <a:rPr lang="zh-CN" altLang="en-US"/>
            </a:br>
            <a:r>
              <a:rPr lang="zh-CN" altLang="en-US"/>
              <a:t>无明缘</a:t>
            </a:r>
            <a:r>
              <a:rPr lang="en-US" altLang="zh-CN"/>
              <a:t> </a:t>
            </a:r>
            <a:r>
              <a:rPr lang="zh-CN" altLang="en-US"/>
              <a:t>贪爱的缘</a:t>
            </a:r>
            <a:br>
              <a:rPr lang="zh-CN" altLang="en-US"/>
            </a:br>
            <a:r>
              <a:rPr lang="zh-CN" altLang="en-US"/>
              <a:t>还有心业之缘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从彼</a:t>
            </a:r>
            <a:br>
              <a:rPr lang="zh-CN" altLang="en-US"/>
            </a:br>
            <a:r>
              <a:rPr lang="zh-CN" altLang="en-US"/>
              <a:t>无明</a:t>
            </a:r>
            <a:r>
              <a:rPr lang="en-US" altLang="zh-CN"/>
              <a:t> </a:t>
            </a:r>
            <a:r>
              <a:rPr lang="zh-CN" altLang="en-US"/>
              <a:t>爱</a:t>
            </a:r>
            <a:r>
              <a:rPr lang="en-US" altLang="zh-CN"/>
              <a:t> </a:t>
            </a:r>
            <a:r>
              <a:rPr lang="zh-CN" altLang="en-US"/>
              <a:t>业等内缘法</a:t>
            </a:r>
            <a:br>
              <a:rPr lang="zh-CN" altLang="en-US"/>
            </a:br>
            <a:r>
              <a:rPr lang="zh-CN" altLang="en-US"/>
              <a:t>而生起</a:t>
            </a:r>
            <a:br>
              <a:rPr lang="zh-CN" altLang="en-US"/>
            </a:br>
            <a:r>
              <a:rPr lang="zh-CN" altLang="en-US"/>
              <a:t>五阴身</a:t>
            </a:r>
            <a:r>
              <a:rPr lang="en-US" altLang="zh-CN"/>
              <a:t> </a:t>
            </a:r>
            <a:r>
              <a:rPr lang="zh-CN" altLang="en-US"/>
              <a:t>十八界</a:t>
            </a:r>
            <a:r>
              <a:rPr lang="en-US" altLang="zh-CN"/>
              <a:t> </a:t>
            </a:r>
            <a:r>
              <a:rPr lang="zh-CN" altLang="en-US"/>
              <a:t>十二入等诸法</a:t>
            </a:r>
            <a:br>
              <a:rPr lang="zh-CN" altLang="en-US"/>
            </a:br>
            <a:r>
              <a:rPr lang="zh-CN" altLang="en-US"/>
              <a:t>所以这个阴界入法</a:t>
            </a:r>
            <a:br>
              <a:rPr lang="zh-CN" altLang="en-US"/>
            </a:br>
            <a:r>
              <a:rPr lang="zh-CN" altLang="en-US"/>
              <a:t>便得缘所起法之名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因为它是由内缘法所生起的</a:t>
            </a:r>
            <a:br>
              <a:rPr lang="zh-CN" altLang="en-US"/>
            </a:br>
            <a:r>
              <a:rPr lang="zh-CN" altLang="en-US"/>
              <a:t>由内心深处的无量劫来的</a:t>
            </a:r>
            <a:br>
              <a:rPr lang="zh-CN" altLang="en-US"/>
            </a:br>
            <a:r>
              <a:rPr lang="zh-CN" altLang="en-US"/>
              <a:t>无明跟贪爱跟业力</a:t>
            </a:r>
            <a:br>
              <a:rPr lang="zh-CN" altLang="en-US"/>
            </a:br>
            <a:r>
              <a:rPr lang="zh-CN" altLang="en-US"/>
              <a:t>所以叫做内缘法</a:t>
            </a:r>
            <a:br>
              <a:rPr lang="zh-CN" altLang="en-US"/>
            </a:br>
            <a:r>
              <a:rPr lang="zh-CN" altLang="en-US"/>
              <a:t>彼无差别</a:t>
            </a:r>
            <a:br>
              <a:rPr lang="zh-CN" altLang="en-US"/>
            </a:br>
            <a:r>
              <a:rPr lang="zh-CN" altLang="en-US"/>
              <a:t>“彼”就是并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其实我们内法也好</a:t>
            </a:r>
            <a:br>
              <a:rPr lang="zh-CN" altLang="en-US"/>
            </a:b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外法也好</a:t>
            </a:r>
            <a:br>
              <a:rPr lang="zh-CN" altLang="en-US"/>
            </a:br>
            <a:r>
              <a:rPr lang="zh-CN" altLang="en-US"/>
              <a:t>皆空无自性</a:t>
            </a:r>
            <a:br>
              <a:rPr lang="zh-CN" altLang="en-US"/>
            </a:br>
            <a:r>
              <a:rPr lang="zh-CN" altLang="en-US"/>
              <a:t>并没有差别</a:t>
            </a:r>
            <a:br>
              <a:rPr lang="zh-CN" altLang="en-US"/>
            </a:br>
            <a:r>
              <a:rPr lang="zh-CN" altLang="en-US"/>
              <a:t>而我们因为无明的执着</a:t>
            </a:r>
            <a:br>
              <a:rPr lang="zh-CN" altLang="en-US"/>
            </a:br>
            <a:r>
              <a:rPr lang="zh-CN" altLang="en-US"/>
              <a:t>分成内跟外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其实我们内四大跟外四大</a:t>
            </a:r>
            <a:br>
              <a:rPr lang="zh-CN" altLang="en-US"/>
            </a:br>
            <a:r>
              <a:rPr lang="zh-CN" altLang="en-US"/>
              <a:t>其实是平等的</a:t>
            </a:r>
            <a:br>
              <a:rPr lang="zh-CN" altLang="en-US"/>
            </a:br>
            <a:r>
              <a:rPr lang="zh-CN" altLang="en-US"/>
              <a:t>如果我们把时空交换</a:t>
            </a:r>
            <a:br>
              <a:rPr lang="zh-CN" altLang="en-US"/>
            </a:br>
            <a:r>
              <a:rPr lang="zh-CN" altLang="en-US"/>
              <a:t>如果你也研究物理的科学</a:t>
            </a:r>
            <a:br>
              <a:rPr lang="zh-CN" altLang="en-US"/>
            </a:br>
            <a:r>
              <a:rPr lang="zh-CN" altLang="en-US"/>
              <a:t>或者是这些天文学</a:t>
            </a:r>
            <a:br>
              <a:rPr lang="zh-CN" altLang="en-US"/>
            </a:br>
            <a:r>
              <a:rPr lang="zh-CN" altLang="en-US"/>
              <a:t>我们回归到四十亿年前</a:t>
            </a:r>
            <a:br>
              <a:rPr lang="zh-CN" altLang="en-US"/>
            </a:br>
            <a:r>
              <a:rPr lang="zh-CN" altLang="en-US"/>
              <a:t>四十亿年前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没有什么动物跟植物</a:t>
            </a:r>
            <a:br>
              <a:rPr lang="zh-CN" altLang="en-US"/>
            </a:br>
            <a:r>
              <a:rPr lang="zh-CN" altLang="en-US"/>
              <a:t>没有的</a:t>
            </a:r>
            <a:br>
              <a:rPr lang="zh-CN" altLang="en-US"/>
            </a:br>
            <a:r>
              <a:rPr lang="zh-CN" altLang="en-US"/>
              <a:t>这些动物跟植物</a:t>
            </a:r>
            <a:br>
              <a:rPr lang="zh-CN" altLang="en-US"/>
            </a:br>
            <a:r>
              <a:rPr lang="zh-CN" altLang="en-US"/>
              <a:t>后来因为缘起法</a:t>
            </a:r>
            <a:br>
              <a:rPr lang="zh-CN" altLang="en-US"/>
            </a:br>
            <a:r>
              <a:rPr lang="zh-CN" altLang="en-US"/>
              <a:t>变成了众生</a:t>
            </a:r>
            <a:br>
              <a:rPr lang="zh-CN" altLang="en-US"/>
            </a:br>
            <a:r>
              <a:rPr lang="zh-CN" altLang="en-US"/>
              <a:t>而众生由于执着</a:t>
            </a:r>
            <a:r>
              <a:rPr lang="en-US" altLang="zh-CN"/>
              <a:t> </a:t>
            </a:r>
            <a:r>
              <a:rPr lang="zh-CN" altLang="en-US"/>
              <a:t>隔阂</a:t>
            </a:r>
            <a:br>
              <a:rPr lang="zh-CN" altLang="en-US"/>
            </a:br>
            <a:r>
              <a:rPr lang="zh-CN" altLang="en-US"/>
              <a:t>变成内跟外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所以我们一个身体</a:t>
            </a:r>
            <a:br>
              <a:rPr lang="zh-CN" altLang="en-US"/>
            </a:br>
            <a:r>
              <a:rPr lang="zh-CN" altLang="en-US"/>
              <a:t>就变成分你</a:t>
            </a:r>
            <a:r>
              <a:rPr lang="en-US" altLang="zh-CN"/>
              <a:t> </a:t>
            </a:r>
            <a:r>
              <a:rPr lang="zh-CN" altLang="en-US"/>
              <a:t>我</a:t>
            </a:r>
            <a:r>
              <a:rPr lang="en-US" altLang="zh-CN"/>
              <a:t> </a:t>
            </a:r>
            <a:r>
              <a:rPr lang="zh-CN" altLang="en-US"/>
              <a:t>他</a:t>
            </a:r>
            <a:br>
              <a:rPr lang="zh-CN" altLang="en-US"/>
            </a:br>
            <a:r>
              <a:rPr lang="zh-CN" altLang="en-US"/>
              <a:t>其实我们的颗粒微尘是平等的</a:t>
            </a:r>
            <a:br>
              <a:rPr lang="zh-CN" altLang="en-US"/>
            </a:br>
            <a:r>
              <a:rPr lang="zh-CN" altLang="en-US"/>
              <a:t>元素也是平等的</a:t>
            </a:r>
            <a:br>
              <a:rPr lang="zh-CN" altLang="en-US"/>
            </a:br>
            <a:r>
              <a:rPr lang="zh-CN" altLang="en-US"/>
              <a:t>你就是我</a:t>
            </a:r>
            <a:r>
              <a:rPr lang="en-US" altLang="zh-CN"/>
              <a:t> </a:t>
            </a:r>
            <a:r>
              <a:rPr lang="zh-CN" altLang="en-US"/>
              <a:t>我就是你</a:t>
            </a:r>
            <a:br>
              <a:rPr lang="zh-CN" altLang="en-US"/>
            </a:br>
            <a:r>
              <a:rPr lang="zh-CN" altLang="en-US"/>
              <a:t>你就是他</a:t>
            </a:r>
            <a:r>
              <a:rPr lang="en-US" altLang="zh-CN"/>
              <a:t> </a:t>
            </a:r>
            <a:r>
              <a:rPr lang="zh-CN" altLang="en-US"/>
              <a:t>他就是我</a:t>
            </a:r>
            <a:br>
              <a:rPr lang="zh-CN" altLang="en-US"/>
            </a:br>
            <a:r>
              <a:rPr lang="zh-CN" altLang="en-US"/>
              <a:t>我就是你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所以彼内法</a:t>
            </a:r>
            <a:r>
              <a:rPr lang="en-US" altLang="zh-CN"/>
              <a:t> </a:t>
            </a:r>
            <a:r>
              <a:rPr lang="zh-CN" altLang="en-US"/>
              <a:t>外法都空无自性</a:t>
            </a:r>
            <a:br>
              <a:rPr lang="zh-CN" altLang="en-US"/>
            </a:br>
            <a:r>
              <a:rPr lang="zh-CN" altLang="en-US"/>
              <a:t>并没有什么差别</a:t>
            </a:r>
            <a:br>
              <a:rPr lang="zh-CN" altLang="en-US"/>
            </a:br>
            <a:r>
              <a:rPr lang="zh-CN" altLang="en-US"/>
              <a:t>只是因为众生妄动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起这个干戈</a:t>
            </a:r>
            <a:br>
              <a:rPr lang="zh-CN" altLang="en-US"/>
            </a:br>
            <a:r>
              <a:rPr lang="zh-CN" altLang="en-US"/>
              <a:t>而愚夫妄想分别</a:t>
            </a:r>
            <a:br>
              <a:rPr lang="zh-CN" altLang="en-US"/>
            </a:br>
            <a:r>
              <a:rPr lang="zh-CN" altLang="en-US"/>
              <a:t>即见有差别</a:t>
            </a:r>
            <a:br>
              <a:rPr lang="zh-CN" altLang="en-US"/>
            </a:br>
            <a:r>
              <a:rPr lang="zh-CN" altLang="en-US"/>
              <a:t>是名内缘法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师父再解释一下</a:t>
            </a:r>
            <a:br>
              <a:rPr lang="zh-CN" altLang="en-US"/>
            </a:br>
            <a:r>
              <a:rPr lang="zh-CN" altLang="en-US"/>
              <a:t>云何内法之缘呢</a:t>
            </a:r>
            <a:br>
              <a:rPr lang="zh-CN" altLang="en-US"/>
            </a:br>
            <a:r>
              <a:rPr lang="zh-CN" altLang="en-US"/>
              <a:t>谓来自于内心深处</a:t>
            </a:r>
            <a:br>
              <a:rPr lang="zh-CN" altLang="en-US"/>
            </a:br>
            <a:r>
              <a:rPr lang="zh-CN" altLang="en-US"/>
              <a:t>无量劫来的无明</a:t>
            </a:r>
            <a:r>
              <a:rPr lang="en-US" altLang="zh-CN"/>
              <a:t> </a:t>
            </a:r>
            <a:r>
              <a:rPr lang="zh-CN" altLang="en-US"/>
              <a:t>贪爱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形成惯性意识的业力</a:t>
            </a:r>
            <a:br>
              <a:rPr lang="zh-CN" altLang="en-US"/>
            </a:br>
            <a:r>
              <a:rPr lang="zh-CN" altLang="en-US"/>
              <a:t>这些法称为内法缘之名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因为从无明</a:t>
            </a:r>
            <a:r>
              <a:rPr lang="en-US" altLang="zh-CN"/>
              <a:t> </a:t>
            </a:r>
            <a:r>
              <a:rPr lang="zh-CN" altLang="en-US"/>
              <a:t>爱</a:t>
            </a:r>
            <a:r>
              <a:rPr lang="en-US" altLang="zh-CN"/>
              <a:t> </a:t>
            </a:r>
            <a:r>
              <a:rPr lang="zh-CN" altLang="en-US"/>
              <a:t>业等</a:t>
            </a:r>
            <a:br>
              <a:rPr lang="zh-CN" altLang="en-US"/>
            </a:br>
            <a:r>
              <a:rPr lang="zh-CN" altLang="en-US"/>
              <a:t>内缘法而引发的果报</a:t>
            </a:r>
            <a:br>
              <a:rPr lang="zh-CN" altLang="en-US"/>
            </a:br>
            <a:r>
              <a:rPr lang="zh-CN" altLang="en-US"/>
              <a:t>而生起了五阴</a:t>
            </a:r>
            <a:r>
              <a:rPr lang="en-US" altLang="zh-CN"/>
              <a:t> </a:t>
            </a:r>
            <a:r>
              <a:rPr lang="zh-CN" altLang="en-US"/>
              <a:t>十八界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十二入等诸法</a:t>
            </a:r>
            <a:br>
              <a:rPr lang="zh-CN" altLang="en-US"/>
            </a:br>
            <a:r>
              <a:rPr lang="zh-CN" altLang="en-US"/>
              <a:t>所以这些阴界入便</a:t>
            </a:r>
            <a:br>
              <a:rPr lang="zh-CN" altLang="en-US"/>
            </a:br>
            <a:r>
              <a:rPr lang="zh-CN" altLang="en-US"/>
              <a:t>得缘所起法之名</a:t>
            </a:r>
            <a:br>
              <a:rPr lang="zh-CN" altLang="en-US"/>
            </a:br>
            <a:r>
              <a:rPr lang="zh-CN" altLang="en-US"/>
              <a:t>以其为内缘法所生起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所以称为缘所起之法</a:t>
            </a:r>
            <a:br>
              <a:rPr lang="zh-CN" altLang="en-US"/>
            </a:br>
            <a:r>
              <a:rPr lang="zh-CN" altLang="en-US"/>
              <a:t>其实</a:t>
            </a:r>
            <a:r>
              <a:rPr lang="en-US" altLang="zh-CN"/>
              <a:t> </a:t>
            </a:r>
            <a:r>
              <a:rPr lang="zh-CN" altLang="en-US"/>
              <a:t>无论是内法</a:t>
            </a:r>
            <a:br>
              <a:rPr lang="zh-CN" altLang="en-US"/>
            </a:br>
            <a:r>
              <a:rPr lang="zh-CN" altLang="en-US"/>
              <a:t>无论是外法</a:t>
            </a:r>
            <a:br>
              <a:rPr lang="zh-CN" altLang="en-US"/>
            </a:br>
            <a:r>
              <a:rPr lang="zh-CN" altLang="en-US"/>
              <a:t>二者都是空无自性</a:t>
            </a:r>
            <a:br>
              <a:rPr lang="zh-CN" altLang="en-US"/>
            </a:br>
            <a:r>
              <a:rPr lang="zh-CN" altLang="en-US"/>
              <a:t>平等不二</a:t>
            </a:r>
            <a:br>
              <a:rPr lang="zh-CN" altLang="en-US"/>
            </a:br>
            <a:r>
              <a:rPr lang="zh-CN" altLang="en-US"/>
              <a:t>彼并无差别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但是我们这个愚夫的妄想</a:t>
            </a:r>
            <a:br>
              <a:rPr lang="zh-CN" altLang="en-US"/>
            </a:br>
            <a:r>
              <a:rPr lang="zh-CN" altLang="en-US"/>
              <a:t>就种种的差别跟执着</a:t>
            </a:r>
            <a:br>
              <a:rPr lang="zh-CN" altLang="en-US"/>
            </a:br>
            <a:r>
              <a:rPr lang="zh-CN" altLang="en-US"/>
              <a:t>硬是要把平等法</a:t>
            </a:r>
            <a:br>
              <a:rPr lang="zh-CN" altLang="en-US"/>
            </a:br>
            <a:r>
              <a:rPr lang="zh-CN" altLang="en-US"/>
              <a:t>见有差别</a:t>
            </a:r>
            <a:br>
              <a:rPr lang="zh-CN" altLang="en-US"/>
            </a:br>
            <a:r>
              <a:rPr lang="zh-CN" altLang="en-US"/>
              <a:t>是名内缘法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万法的痛苦</a:t>
            </a:r>
            <a:br>
              <a:rPr lang="zh-CN" altLang="en-US"/>
            </a:br>
            <a:r>
              <a:rPr lang="zh-CN" altLang="en-US"/>
              <a:t>来自一颗无明的心</a:t>
            </a:r>
            <a:br>
              <a:rPr lang="zh-CN" altLang="en-US"/>
            </a:br>
            <a:r>
              <a:rPr lang="zh-CN" altLang="en-US"/>
              <a:t>我们所有的痛苦</a:t>
            </a:r>
            <a:br>
              <a:rPr lang="zh-CN" altLang="en-US"/>
            </a:br>
            <a:r>
              <a:rPr lang="zh-CN" altLang="en-US"/>
              <a:t>都来自于一颗没有智慧的心</a:t>
            </a:r>
            <a:br>
              <a:rPr lang="zh-CN" altLang="en-US"/>
            </a:br>
            <a:r>
              <a:rPr lang="zh-CN" altLang="en-US"/>
              <a:t>硬要把内跟外隔阂</a:t>
            </a:r>
            <a:br>
              <a:rPr lang="zh-CN" altLang="en-US"/>
            </a:br>
            <a:r>
              <a:rPr lang="zh-CN" altLang="en-US"/>
              <a:t>你</a:t>
            </a:r>
            <a:r>
              <a:rPr lang="en-US" altLang="zh-CN"/>
              <a:t> </a:t>
            </a:r>
            <a:r>
              <a:rPr lang="zh-CN" altLang="en-US"/>
              <a:t>我</a:t>
            </a:r>
            <a:r>
              <a:rPr lang="en-US" altLang="zh-CN"/>
              <a:t>  </a:t>
            </a:r>
            <a:r>
              <a:rPr lang="zh-CN" altLang="en-US"/>
              <a:t>他</a:t>
            </a:r>
            <a:br>
              <a:rPr lang="zh-CN" altLang="en-US"/>
            </a:br>
            <a:r>
              <a:rPr lang="zh-CN" altLang="en-US"/>
              <a:t>我相</a:t>
            </a:r>
            <a:r>
              <a:rPr lang="en-US" altLang="zh-CN"/>
              <a:t> </a:t>
            </a:r>
            <a:r>
              <a:rPr lang="zh-CN" altLang="en-US"/>
              <a:t>人相</a:t>
            </a:r>
            <a:r>
              <a:rPr lang="en-US" altLang="zh-CN"/>
              <a:t> </a:t>
            </a:r>
            <a:r>
              <a:rPr lang="zh-CN" altLang="en-US"/>
              <a:t>众生相隔阂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其实我们山河</a:t>
            </a:r>
            <a:r>
              <a:rPr lang="en-US" altLang="zh-CN"/>
              <a:t> </a:t>
            </a:r>
            <a:r>
              <a:rPr lang="zh-CN" altLang="en-US"/>
              <a:t>大地</a:t>
            </a:r>
            <a:r>
              <a:rPr lang="en-US" altLang="zh-CN"/>
              <a:t> </a:t>
            </a:r>
            <a:r>
              <a:rPr lang="zh-CN" altLang="en-US"/>
              <a:t>跟人</a:t>
            </a:r>
            <a:br>
              <a:rPr lang="zh-CN" altLang="en-US"/>
            </a:br>
            <a:r>
              <a:rPr lang="zh-CN" altLang="en-US"/>
              <a:t>一切的人</a:t>
            </a:r>
            <a:r>
              <a:rPr lang="en-US" altLang="zh-CN"/>
              <a:t> </a:t>
            </a:r>
            <a:r>
              <a:rPr lang="zh-CN" altLang="en-US"/>
              <a:t>动物</a:t>
            </a:r>
            <a:r>
              <a:rPr lang="en-US" altLang="zh-CN"/>
              <a:t> </a:t>
            </a:r>
            <a:r>
              <a:rPr lang="zh-CN" altLang="en-US"/>
              <a:t>植物</a:t>
            </a:r>
            <a:br>
              <a:rPr lang="zh-CN" altLang="en-US"/>
            </a:br>
            <a:r>
              <a:rPr lang="zh-CN" altLang="en-US"/>
              <a:t>都是同一个体性的</a:t>
            </a:r>
            <a:br>
              <a:rPr lang="zh-CN" altLang="en-US"/>
            </a:br>
            <a:r>
              <a:rPr lang="zh-CN" altLang="en-US"/>
              <a:t>从彼无明</a:t>
            </a:r>
            <a:r>
              <a:rPr lang="en-US" altLang="zh-CN"/>
              <a:t> </a:t>
            </a:r>
            <a:r>
              <a:rPr lang="zh-CN" altLang="en-US"/>
              <a:t>爱</a:t>
            </a:r>
            <a:r>
              <a:rPr lang="en-US" altLang="zh-CN"/>
              <a:t> </a:t>
            </a:r>
            <a:r>
              <a:rPr lang="zh-CN" altLang="en-US"/>
              <a:t>业等</a:t>
            </a:r>
            <a:br>
              <a:rPr lang="zh-CN" altLang="en-US"/>
            </a:br>
            <a:r>
              <a:rPr lang="zh-CN" altLang="en-US"/>
              <a:t>内缘法而生阴界入诸法</a:t>
            </a:r>
            <a:br>
              <a:rPr lang="zh-CN" altLang="en-US"/>
            </a:br>
            <a:r>
              <a:rPr lang="zh-CN" altLang="en-US"/>
              <a:t>此阴界入诸法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因为是从内缘法所生起</a:t>
            </a:r>
            <a:br>
              <a:rPr lang="zh-CN" altLang="en-US"/>
            </a:br>
            <a:r>
              <a:rPr lang="zh-CN" altLang="en-US"/>
              <a:t>故得称为缘所起之名</a:t>
            </a:r>
            <a:br>
              <a:rPr lang="zh-CN" altLang="en-US"/>
            </a:br>
            <a:r>
              <a:rPr lang="zh-CN" altLang="en-US"/>
              <a:t>彼等能起之内缘法</a:t>
            </a:r>
            <a:br>
              <a:rPr lang="zh-CN" altLang="en-US"/>
            </a:br>
            <a:r>
              <a:rPr lang="zh-CN" altLang="en-US"/>
              <a:t>与所起之缘所起法</a:t>
            </a:r>
            <a:br>
              <a:rPr lang="zh-CN" altLang="en-US"/>
            </a:br>
            <a:r>
              <a:rPr lang="zh-CN" altLang="en-US"/>
              <a:t>其自性实无差别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为什么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金刚经</a:t>
            </a:r>
            <a:r>
              <a:rPr lang="en-US" altLang="zh-CN"/>
              <a:t> </a:t>
            </a:r>
            <a:r>
              <a:rPr lang="zh-CN" altLang="en-US"/>
              <a:t>在讲</a:t>
            </a:r>
            <a:br>
              <a:rPr lang="zh-CN" altLang="en-US"/>
            </a:br>
            <a:r>
              <a:rPr lang="zh-CN" altLang="en-US"/>
              <a:t>是法平等</a:t>
            </a:r>
            <a:r>
              <a:rPr lang="en-US" altLang="zh-CN"/>
              <a:t>  </a:t>
            </a:r>
            <a:r>
              <a:rPr lang="zh-CN" altLang="en-US"/>
              <a:t>无有高下</a:t>
            </a:r>
            <a:br>
              <a:rPr lang="zh-CN" altLang="en-US"/>
            </a:br>
            <a:r>
              <a:rPr lang="zh-CN" altLang="en-US"/>
              <a:t>这一句话什么意思</a:t>
            </a:r>
            <a:br>
              <a:rPr lang="zh-CN" altLang="en-US"/>
            </a:br>
            <a:r>
              <a:rPr lang="zh-CN" altLang="en-US"/>
              <a:t>你诵了</a:t>
            </a:r>
            <a:r>
              <a:rPr lang="en-US" altLang="zh-CN"/>
              <a:t> </a:t>
            </a:r>
            <a:r>
              <a:rPr lang="zh-CN" altLang="en-US"/>
              <a:t>金刚经</a:t>
            </a:r>
            <a:br>
              <a:rPr lang="zh-CN" altLang="en-US"/>
            </a:br>
            <a:r>
              <a:rPr lang="zh-CN" altLang="en-US"/>
              <a:t>诵了这么久</a:t>
            </a:r>
            <a:br>
              <a:rPr lang="zh-CN" altLang="en-US"/>
            </a:br>
            <a:r>
              <a:rPr lang="zh-CN" altLang="en-US"/>
              <a:t>这一句话的重点在哪里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这句话的重点</a:t>
            </a:r>
            <a:br>
              <a:rPr lang="zh-CN" altLang="en-US"/>
            </a:br>
            <a:r>
              <a:rPr lang="zh-CN" altLang="en-US"/>
              <a:t>就是万法空无自性</a:t>
            </a:r>
            <a:br>
              <a:rPr lang="zh-CN" altLang="en-US"/>
            </a:br>
            <a:r>
              <a:rPr lang="zh-CN" altLang="en-US"/>
              <a:t>一个颗粒微尘跟一座山</a:t>
            </a:r>
            <a:br>
              <a:rPr lang="zh-CN" altLang="en-US"/>
            </a:br>
            <a:r>
              <a:rPr lang="zh-CN" altLang="en-US"/>
              <a:t>其体性本空</a:t>
            </a:r>
            <a:br>
              <a:rPr lang="zh-CN" altLang="en-US"/>
            </a:br>
            <a:r>
              <a:rPr lang="zh-CN" altLang="en-US"/>
              <a:t>平等不二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r>
              <a:rPr lang="en-US" altLang="zh-CN"/>
              <a:t> </a:t>
            </a:r>
            <a:r>
              <a:rPr lang="zh-CN" altLang="en-US"/>
              <a:t>见到了这个</a:t>
            </a:r>
            <a:br>
              <a:rPr lang="zh-CN" altLang="en-US"/>
            </a:br>
            <a:r>
              <a:rPr lang="zh-CN" altLang="en-US"/>
              <a:t>万法空无自性</a:t>
            </a:r>
            <a:br>
              <a:rPr lang="zh-CN" altLang="en-US"/>
            </a:br>
            <a:r>
              <a:rPr lang="zh-CN" altLang="en-US"/>
              <a:t>平等性</a:t>
            </a:r>
            <a:br>
              <a:rPr lang="zh-CN" altLang="en-US"/>
            </a:br>
            <a:r>
              <a:rPr lang="zh-CN" altLang="en-US"/>
              <a:t>你就见到了佛</a:t>
            </a:r>
            <a:br>
              <a:rPr lang="zh-CN" altLang="en-US"/>
            </a:br>
            <a:r>
              <a:rPr lang="zh-CN" altLang="en-US"/>
              <a:t>所以见缘起</a:t>
            </a:r>
            <a:br>
              <a:rPr lang="zh-CN" altLang="en-US"/>
            </a:br>
            <a:r>
              <a:rPr lang="zh-CN" altLang="en-US"/>
              <a:t>即见法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见缘起就是</a:t>
            </a:r>
            <a:br>
              <a:rPr lang="zh-CN" altLang="en-US"/>
            </a:br>
            <a:r>
              <a:rPr lang="zh-CN" altLang="en-US"/>
              <a:t>见缘起空无自性</a:t>
            </a:r>
            <a:br>
              <a:rPr lang="zh-CN" altLang="en-US"/>
            </a:br>
            <a:r>
              <a:rPr lang="zh-CN" altLang="en-US"/>
              <a:t>就见万法平等法</a:t>
            </a:r>
            <a:br>
              <a:rPr lang="zh-CN" altLang="en-US"/>
            </a:br>
            <a:r>
              <a:rPr lang="zh-CN" altLang="en-US"/>
              <a:t>见法即见佛</a:t>
            </a:r>
            <a:br>
              <a:rPr lang="zh-CN" altLang="en-US"/>
            </a:br>
            <a:r>
              <a:rPr lang="zh-CN" altLang="en-US"/>
              <a:t>见到了平等</a:t>
            </a:r>
            <a:br>
              <a:rPr lang="zh-CN" altLang="en-US"/>
            </a:br>
            <a:r>
              <a:rPr lang="zh-CN" altLang="en-US"/>
              <a:t>万法平等</a:t>
            </a:r>
            <a:br>
              <a:rPr lang="zh-CN" altLang="en-US"/>
            </a:br>
            <a:r>
              <a:rPr lang="zh-CN" altLang="en-US"/>
              <a:t>就见到了佛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佛跟众生</a:t>
            </a:r>
            <a:br>
              <a:rPr lang="zh-CN" altLang="en-US"/>
            </a:br>
            <a:r>
              <a:rPr lang="zh-CN" altLang="en-US"/>
              <a:t>有什么不一样</a:t>
            </a:r>
            <a:br>
              <a:rPr lang="zh-CN" altLang="en-US"/>
            </a:br>
            <a:r>
              <a:rPr lang="zh-CN" altLang="en-US"/>
              <a:t>佛就是每天过着平等心</a:t>
            </a:r>
            <a:br>
              <a:rPr lang="zh-CN" altLang="en-US"/>
            </a:br>
            <a:r>
              <a:rPr lang="zh-CN" altLang="en-US"/>
              <a:t>是法平等</a:t>
            </a:r>
            <a:br>
              <a:rPr lang="zh-CN" altLang="en-US"/>
            </a:br>
            <a:r>
              <a:rPr lang="zh-CN" altLang="en-US"/>
              <a:t>无有高下</a:t>
            </a:r>
            <a:br>
              <a:rPr lang="zh-CN" altLang="en-US"/>
            </a:br>
            <a:r>
              <a:rPr lang="zh-CN" altLang="en-US"/>
              <a:t>内心里面彻底不落入知见</a:t>
            </a:r>
            <a:br>
              <a:rPr lang="zh-CN" altLang="en-US"/>
            </a:br>
            <a:r>
              <a:rPr lang="zh-CN" altLang="en-US"/>
              <a:t>因此他过着离一切相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因为我们着一切相</a:t>
            </a:r>
            <a:br>
              <a:rPr lang="zh-CN" altLang="en-US"/>
            </a:br>
            <a:r>
              <a:rPr lang="zh-CN" altLang="en-US"/>
              <a:t>不是着有</a:t>
            </a:r>
            <a:br>
              <a:rPr lang="zh-CN" altLang="en-US"/>
            </a:br>
            <a:r>
              <a:rPr lang="zh-CN" altLang="en-US"/>
              <a:t>就是着无</a:t>
            </a:r>
            <a:br>
              <a:rPr lang="zh-CN" altLang="en-US"/>
            </a:br>
            <a:r>
              <a:rPr lang="zh-CN" altLang="en-US"/>
              <a:t>要不然</a:t>
            </a:r>
            <a:br>
              <a:rPr lang="zh-CN" altLang="en-US"/>
            </a:br>
            <a:r>
              <a:rPr lang="zh-CN" altLang="en-US"/>
              <a:t>就是着亦有亦无</a:t>
            </a:r>
            <a:br>
              <a:rPr lang="zh-CN" altLang="en-US"/>
            </a:br>
            <a:r>
              <a:rPr lang="zh-CN" altLang="en-US"/>
              <a:t>要不然</a:t>
            </a:r>
            <a:br>
              <a:rPr lang="zh-CN" altLang="en-US"/>
            </a:br>
            <a:r>
              <a:rPr lang="zh-CN" altLang="en-US"/>
              <a:t>就是着非有非无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凡夫见不允许</a:t>
            </a:r>
            <a:br>
              <a:rPr lang="zh-CN" altLang="en-US"/>
            </a:br>
            <a:r>
              <a:rPr lang="zh-CN" altLang="en-US"/>
              <a:t>二乘见不允许</a:t>
            </a:r>
            <a:br>
              <a:rPr lang="zh-CN" altLang="en-US"/>
            </a:br>
            <a:r>
              <a:rPr lang="zh-CN" altLang="en-US"/>
              <a:t>菩萨见不允许</a:t>
            </a:r>
            <a:br>
              <a:rPr lang="zh-CN" altLang="en-US"/>
            </a:br>
            <a:r>
              <a:rPr lang="zh-CN" altLang="en-US">
                <a:sym typeface="+mn-ea"/>
              </a:rPr>
              <a:t>外道见不允许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佛见也不允许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知见无见</a:t>
            </a:r>
            <a:r>
              <a:rPr lang="en-US" altLang="zh-CN"/>
              <a:t> </a:t>
            </a:r>
            <a:r>
              <a:rPr lang="zh-CN" altLang="en-US"/>
              <a:t>斯即涅槃</a:t>
            </a:r>
            <a:br>
              <a:rPr lang="zh-CN" altLang="en-US"/>
            </a:br>
            <a:r>
              <a:rPr lang="zh-CN" altLang="en-US"/>
              <a:t>知见立知</a:t>
            </a:r>
            <a:r>
              <a:rPr lang="en-US" altLang="zh-CN"/>
              <a:t> </a:t>
            </a:r>
            <a:r>
              <a:rPr lang="zh-CN" altLang="en-US"/>
              <a:t>是无明本</a:t>
            </a:r>
            <a:br>
              <a:rPr lang="zh-CN" altLang="en-US"/>
            </a:br>
            <a:r>
              <a:rPr lang="zh-CN" altLang="en-US"/>
              <a:t>知见无见</a:t>
            </a:r>
            <a:r>
              <a:rPr lang="en-US" altLang="zh-CN"/>
              <a:t> </a:t>
            </a:r>
            <a:r>
              <a:rPr lang="zh-CN" altLang="en-US"/>
              <a:t>斯即涅槃</a:t>
            </a:r>
            <a:br>
              <a:rPr lang="zh-CN" altLang="en-US"/>
            </a:br>
            <a:r>
              <a:rPr lang="zh-CN" altLang="en-US"/>
              <a:t>现在我们就知道</a:t>
            </a:r>
            <a:br>
              <a:rPr lang="zh-CN" altLang="en-US"/>
            </a:br>
            <a:r>
              <a:rPr lang="zh-CN" altLang="en-US"/>
              <a:t>这部</a:t>
            </a:r>
            <a:r>
              <a:rPr lang="en-US" altLang="zh-CN"/>
              <a:t> </a:t>
            </a:r>
            <a:r>
              <a:rPr lang="zh-CN" altLang="en-US"/>
              <a:t>楞伽经</a:t>
            </a:r>
            <a:r>
              <a:rPr lang="en-US" altLang="zh-CN"/>
              <a:t> </a:t>
            </a:r>
            <a:r>
              <a:rPr lang="zh-CN" altLang="en-US"/>
              <a:t>讲的万法空无自性</a:t>
            </a:r>
            <a:br>
              <a:rPr lang="zh-CN" altLang="en-US"/>
            </a:br>
            <a:r>
              <a:rPr lang="zh-CN" altLang="en-US"/>
              <a:t>即见究竟的平等心性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所以我们</a:t>
            </a:r>
            <a:br>
              <a:rPr lang="zh-CN" altLang="en-US"/>
            </a:br>
            <a:r>
              <a:rPr lang="zh-CN" altLang="en-US"/>
              <a:t>今天要过苦日子</a:t>
            </a:r>
            <a:br>
              <a:rPr lang="zh-CN" altLang="en-US"/>
            </a:br>
            <a:r>
              <a:rPr lang="zh-CN" altLang="en-US"/>
              <a:t>是这一颗心</a:t>
            </a:r>
            <a:br>
              <a:rPr lang="zh-CN" altLang="en-US"/>
            </a:br>
            <a:r>
              <a:rPr lang="zh-CN" altLang="en-US"/>
              <a:t>我们要过快乐的日子</a:t>
            </a:r>
            <a:br>
              <a:rPr lang="zh-CN" altLang="en-US"/>
            </a:br>
            <a:r>
              <a:rPr lang="zh-CN" altLang="en-US"/>
              <a:t>解脱的日子</a:t>
            </a:r>
            <a:br>
              <a:rPr lang="zh-CN" altLang="en-US"/>
            </a:br>
            <a:r>
              <a:rPr lang="zh-CN" altLang="en-US"/>
              <a:t>仍然是这一颗心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找到了是法平等</a:t>
            </a:r>
            <a:br>
              <a:rPr lang="zh-CN" altLang="en-US"/>
            </a:br>
            <a:r>
              <a:rPr lang="zh-CN" altLang="en-US"/>
              <a:t>无有高下</a:t>
            </a:r>
            <a:br>
              <a:rPr lang="zh-CN" altLang="en-US"/>
            </a:br>
            <a:r>
              <a:rPr lang="zh-CN" altLang="en-US"/>
              <a:t>那你的心永远是幸福的</a:t>
            </a:r>
            <a:br>
              <a:rPr lang="zh-CN" altLang="en-US"/>
            </a:br>
            <a:r>
              <a:rPr lang="zh-CN" altLang="en-US"/>
              <a:t>永远是快乐的</a:t>
            </a:r>
            <a:br>
              <a:rPr lang="zh-CN" altLang="en-US"/>
            </a:br>
            <a:r>
              <a:rPr lang="zh-CN" altLang="en-US"/>
              <a:t>一个人内外平等</a:t>
            </a:r>
            <a:br>
              <a:rPr lang="zh-CN" altLang="en-US"/>
            </a:br>
            <a:r>
              <a:rPr lang="zh-CN" altLang="en-US"/>
              <a:t>就不会有种族的冲突</a:t>
            </a:r>
            <a:br>
              <a:rPr lang="zh-CN" altLang="en-US"/>
            </a:br>
            <a:r>
              <a:rPr lang="zh-CN" altLang="en-US"/>
              <a:t>也不会有政治的纷争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故此阴界入法</a:t>
            </a:r>
            <a:br>
              <a:rPr lang="zh-CN" altLang="en-US"/>
            </a:br>
            <a:r>
              <a:rPr lang="zh-CN" altLang="en-US"/>
              <a:t>便“得缘所起”法之“名”</a:t>
            </a:r>
            <a:br>
              <a:rPr lang="zh-CN" altLang="en-US"/>
            </a:br>
            <a:r>
              <a:rPr lang="zh-CN" altLang="en-US"/>
              <a:t>以其为由内缘法所生起之故</a:t>
            </a:r>
            <a:br>
              <a:rPr lang="zh-CN" altLang="en-US"/>
            </a:br>
            <a:r>
              <a:rPr lang="zh-CN" altLang="en-US"/>
              <a:t>而“彼”等能起之内缘法</a:t>
            </a:r>
            <a:br>
              <a:rPr lang="zh-CN" altLang="en-US"/>
            </a:br>
            <a:r>
              <a:rPr lang="zh-CN" altLang="en-US"/>
              <a:t>与所起之缘所起法</a:t>
            </a:r>
            <a:br>
              <a:rPr lang="zh-CN" altLang="en-US"/>
            </a:br>
            <a:r>
              <a:rPr lang="zh-CN" altLang="en-US"/>
              <a:t>其自性实“无差别”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这个无差别</a:t>
            </a:r>
            <a:br>
              <a:rPr lang="zh-CN" altLang="en-US"/>
            </a:br>
            <a:r>
              <a:rPr lang="zh-CN" altLang="en-US"/>
              <a:t>就是建立在</a:t>
            </a:r>
            <a:br>
              <a:rPr lang="zh-CN" altLang="en-US"/>
            </a:br>
            <a:r>
              <a:rPr lang="zh-CN" altLang="en-US"/>
              <a:t>“色就是空”</a:t>
            </a:r>
            <a:br>
              <a:rPr lang="zh-CN" altLang="en-US"/>
            </a:br>
            <a:r>
              <a:rPr lang="zh-CN" altLang="en-US"/>
              <a:t>万法空无自性</a:t>
            </a:r>
            <a:br>
              <a:rPr lang="zh-CN" altLang="en-US"/>
            </a:br>
            <a:r>
              <a:rPr lang="zh-CN" altLang="en-US"/>
              <a:t>但是因为众生</a:t>
            </a:r>
            <a:br>
              <a:rPr lang="zh-CN" altLang="en-US"/>
            </a:br>
            <a:r>
              <a:rPr lang="zh-CN" altLang="en-US"/>
              <a:t>没有见到究竟的</a:t>
            </a:r>
            <a:br>
              <a:rPr lang="zh-CN" altLang="en-US"/>
            </a:br>
            <a:r>
              <a:rPr lang="zh-CN" altLang="en-US"/>
              <a:t>至圆至顿的平等心性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然“而愚”痴的凡“夫的</a:t>
            </a:r>
            <a:br>
              <a:rPr lang="zh-CN" altLang="en-US"/>
            </a:br>
            <a:r>
              <a:rPr lang="zh-CN" altLang="en-US"/>
              <a:t>妄想”一层又一层的分别</a:t>
            </a:r>
            <a:br>
              <a:rPr lang="zh-CN" altLang="en-US"/>
            </a:br>
            <a:r>
              <a:rPr lang="zh-CN" altLang="en-US"/>
              <a:t>即见有差别等等</a:t>
            </a:r>
            <a:br>
              <a:rPr lang="zh-CN" altLang="en-US"/>
            </a:br>
            <a:r>
              <a:rPr lang="zh-CN" altLang="en-US"/>
              <a:t>“是名”为“内缘法”</a:t>
            </a: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5252</Words>
  <Application>WPS 演示</Application>
  <PresentationFormat>自定义</PresentationFormat>
  <Paragraphs>226</Paragraphs>
  <Slides>105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105</vt:i4>
      </vt:variant>
    </vt:vector>
  </HeadingPairs>
  <TitlesOfParts>
    <vt:vector size="114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楞伽经（131） 慧律法师 讲座 摘要</vt:lpstr>
      <vt:lpstr>说 尔时大慧 菩萨摩诃萨 复请世尊 惟愿 就是希望 佛陀为说一切诸法 一切诸法之生起 </vt:lpstr>
      <vt:lpstr>一切诸法生起 之缘跟因之相 以就是由于 因为觉了 觉悟了 缘跟因之相故 </vt:lpstr>
      <vt:lpstr>我及诸菩萨离一切性 那么 离一切性 就是 了悟了  万法空无自性 就不会产生 有见和无见 这种妄见 </vt:lpstr>
      <vt:lpstr>有见就是常见 无见就是断见 这个妄见 为什么这个妄见呢 因为真如自性是无见嘛 知见立知 是无明本 知见无见 斯即涅槃 </vt:lpstr>
      <vt:lpstr>有见 是妄见 无见 当然还是妄见 无妄想见 无就是便不会再有 这个妄想 当然是来自于自心 就不会有自心产生的妄想 </vt:lpstr>
      <vt:lpstr>对诸法的种种见 见到什么 见诸法有渐次生 或者是一时俱生 一时俱生就是顿生 </vt:lpstr>
      <vt:lpstr>换句话说 一切法本自无生 空无自性 并无所谓的渐次生 也无所谓的顿生的俱生 </vt:lpstr>
      <vt:lpstr>那么 这句话的意思 无妄想见 渐次 俱生 “渐次”就是渐次生 “俱生”就是一时顿生 </vt:lpstr>
      <vt:lpstr>意思是说 便不会再有 自心妄想所见的诸法 到底是渐次生 或者是一时顿生这种过咎</vt:lpstr>
      <vt:lpstr>整句贯串起来 的意思是说 尔时大慧 菩萨摩诃萨 复请世尊 惟愿为说 一切诸法它生起 到底它的缘 怎么个具足 </vt:lpstr>
      <vt:lpstr>因 怎么个具足之相 才产生万法 “以”就是由于 由于觉悟了缘跟因之相 我以及诸菩萨了悟缘跟因 这些都是空无自性 </vt:lpstr>
      <vt:lpstr>能离一切性 就不会在万法当中 着有见 无见 这种种的妄见 也不会再有从自性里面 产生的一种妄想见 </vt:lpstr>
      <vt:lpstr>妄想见 无非是不离渐次生 或者是一切顿生 俱生 一时的顿生跟俱生 这种过错 </vt:lpstr>
      <vt:lpstr>所以 无妄想见渐次 俱生 这个“生”用两次 渐次生 还有俱生 缘因之相 即 也就是  一切法生起之缘 与因之相状 </vt:lpstr>
      <vt:lpstr>那么在这里 要特别交代一下 佛陀讲的 有六因二缘二种缘 这个叫做正因缘 </vt:lpstr>
      <vt:lpstr>但是 记住 正因缘是为了 破除外道的执着 才讲正因缘 也就是万法 必须依佛陀所讲的 六因二缘而起的万法 </vt:lpstr>
      <vt:lpstr>这样叫做正因缘 但是 切记 所有的正因缘 都是为了破除外道 如果着一个正因缘 仍然是邪见 </vt:lpstr>
      <vt:lpstr>所以说 众生邪因邪缘要破 就算是正因正缘 佛所讲的正因正缘 仍然是空无自性 一切法契入无生 这个是佛究竟义 </vt:lpstr>
      <vt:lpstr>简单讲  佛讲正因正缘 是为了破除外道 那么正因正缘 仍然空无自性 仍旧是一切法无生 这个才是根本佛教的重点 </vt:lpstr>
      <vt:lpstr>也就是一切法生起 之缘与因的相状 亲因为因 亲因就是最重要的 疏因称缘 </vt:lpstr>
      <vt:lpstr>譬如说 种子 种子就是亲因 那么我们栽种蔬菜 水果 要有种子 这个就是亲因 最重要的因 </vt:lpstr>
      <vt:lpstr>有了这个种子 那么疏因 譬如说 阳光啊 水分啊等等 那么这个是 疏因称缘 </vt:lpstr>
      <vt:lpstr>又内为因 外为缘 又 主因为因 助因为缘 但是 在这里 一定要在更正 大家一个重要的 </vt:lpstr>
      <vt:lpstr>因非因 因可以作缘 缘也不一定 缘可以作因 在这里 你一定要切记 这一句话</vt:lpstr>
      <vt:lpstr>佛陀在因跟缘跟果 并没有死板的界限 最主要是因为 它是空无自性 我现在举个例子 看看你能不能体会出来 </vt:lpstr>
      <vt:lpstr>譬如说 我们种苹果 那么 种苹果 有个苹果的种子 以此为因 最重要的因 </vt:lpstr>
      <vt:lpstr>好 这种苹果的因 诸位 如果没有水分 没有养分的话 这个因不会成长 好 我们现在把它夺过来 </vt:lpstr>
      <vt:lpstr>以水分为主 没有水 你就是活不了 以水分为主因的话 那么种子就是助缘 你有种子为因 用这个水来做助缘 </vt:lpstr>
      <vt:lpstr>假设又恢复到原状 好 现在如果没有阳光 你有水跟种子 没有用的 没有阳光是没有用的 </vt:lpstr>
      <vt:lpstr>好 这在 华严经 里面讲的 叫做 主跟宾要互换 在某一个时间跟空间 这个时候没有阳光 阳光就变成主 叫做亲因 要对调过来 </vt:lpstr>
      <vt:lpstr>所以 你一定要了解 我们有时候角度互换的时候 我们不是永远的主人 这个缘起法里面 哪一个角度 它都可以做因 </vt:lpstr>
      <vt:lpstr>哪一个角度 都可以做缘 哪一个角度 都可以做果 因为它空无自性 空无自性 就是不是死板的 </vt:lpstr>
      <vt:lpstr>所以 它能够转动 这个在 华严经  就讲得更清楚了  以觉缘因相故  以 就是由于  觉 就是觉了 由于觉了缘与因之相状 </vt:lpstr>
      <vt:lpstr>我及诸菩萨离 一切性有 无妄见 有见 就是常见 无见 就是断见 这有见 无见都是妄见 </vt:lpstr>
      <vt:lpstr>如是我及诸菩萨 便得远离执一切法之性 为有 为无之妄见 所以 万法本空 讲万法本空的意思 </vt:lpstr>
      <vt:lpstr>其实就是 万法本来就是 空无自性 因此 师父一再地强调 不变随缘 随缘不变 是不符合佛意的 </vt:lpstr>
      <vt:lpstr>不变 就是常见 随缘 就是断见 其实佛性讲 非常 非无常 仍然是为了断除众生的迷茫 </vt:lpstr>
      <vt:lpstr>为什么我们讲佛性 非常 非无常呢 佛性着有见 就是着常见 所以佛就是 佛性是无常 </vt:lpstr>
      <vt:lpstr>如果说 着无常 佛说 那佛性是常 为什么 只是在破 你对哪一个点 的一个执着 </vt:lpstr>
      <vt:lpstr>所以说  佛性非常 非无常 因此  讲有见 讲无见 都是涅槃里面的葛藤 都是涅槃里面的尘垢</vt:lpstr>
      <vt:lpstr>无妄想见 渐次 俱生 便不会再有 自心妄想所见 之诸法为渐次生 或者是一时顿生之过 </vt:lpstr>
      <vt:lpstr>诸位  一切法无生 你会修行 这一句话 就足足你用一辈子 万法本来就不生 </vt:lpstr>
      <vt:lpstr>为什么 色即是空 岂有渐次 岂有顿生 因为它讲的是体性本空 所以你看一切事情的时候 你看透了 就了解万法空无自性 </vt:lpstr>
      <vt:lpstr>好 我们把历史 拿来回顾一下 秦始皇并吞六国 韩 赵 魏 楚 燕 齐 秦 那秦始皇现在在哪里呢 制定全国的度量衡 车轨 文字 </vt:lpstr>
      <vt:lpstr>秦始皇  欧洲就是少一个秦始皇 所以咱们中国有这么大 其实就是秦始皇并吞六国 变成一个统一的国家 好 那秦始皇现在在哪里 </vt:lpstr>
      <vt:lpstr>我们讲到唐太宗 唐太宗现在在哪里咧 所以我们一定要了解 万法空无自性的意思就是 任何的事情都没有永恒 你所见到的只是因缘生的东西 </vt:lpstr>
      <vt:lpstr>万法只是因缘 没有什么多少 有无  来去 生灭 增减 那么我们见到 色即是空 会修行一句话 就搞定它 </vt:lpstr>
      <vt:lpstr>喔 原来万法 本空的东西 这种东西 所有的起心动念 都是苦了自我 </vt:lpstr>
      <vt:lpstr>因此 没有学佛的人 他不懂得般若智慧 不会过日子 因此 拿这个假相 硬是把自己压垮自己 给自己痛苦 像钻牛角尖一样的 </vt:lpstr>
      <vt:lpstr>所以众生的思想 是很可怕的 掉进去有见 无见 常见 或者是断见 或者是常见 或者是无常见 他就总会有一些看法 就是钻牛角尖 </vt:lpstr>
      <vt:lpstr>钻牛角尖 钻进死胡同里面 不懂得怎么过日子 来解脱自我 所以 当我们没有妄想的时候 这些就能够统统放得下 </vt:lpstr>
      <vt:lpstr>所以 无妄想见 渐次 俱生 便不会再有自心 妄想所见的诸法 为渐次生 或者是一时顿生之过 </vt:lpstr>
      <vt:lpstr>“俱生” 即 一时俱生起 亦即 顿生 渐次生本空 是无生 顿生本空 仍然是无生 </vt:lpstr>
      <vt:lpstr>诸位 无论是渐次生 无论是俱生 统统是妄见 因此佛说 一切法无生 这个才是佛的根本教义 </vt:lpstr>
      <vt:lpstr>而且十方三世一切佛 都讲的同样一种真理 就是一切法无生 佛告大慧 一切法二种缘相 有两种缘 哪两种缘 </vt:lpstr>
      <vt:lpstr>谓一、是外缘 外在的缘 以及内缘 先讲外缘 什么叫做外缘呢 </vt:lpstr>
      <vt:lpstr>我们以泥团当作亲因缘 那么用柱子 轮 水 或者是木头 加上人工种种方便为助缘 然后 就有瓶子产生 </vt:lpstr>
      <vt:lpstr>同样的 由泥团变成的瓶子 再来 由缕线慢慢编织成叠 一层 一层的编织 由草编织成草席 </vt:lpstr>
      <vt:lpstr>由种子经过了因缘而发芽 酪 经过了发酵制造成为酥等方便 “缘”就是众缘 “生”就是和合而生 其实是空无自性 亦复如是 是名外缘 那么 前后转生 </vt:lpstr>
      <vt:lpstr>前后转生就是前因 “后”就是后果 由前因后果 “转生”就是辗转生起 “一切法二种缘相” 一切诸法有二种缘积集之相 </vt:lpstr>
      <vt:lpstr>如泥 缾 缕 叠 草 席 种 芽 酪 酥等方便缘生 缾 即 瓶 正如由泥成瓶一样 由缕得叠 由草得席 </vt:lpstr>
      <vt:lpstr>由种子转变成芽 由酪转变成酥等 皆 由方便之众缘和合而生 “前后转生” 前因后果 展转生起</vt:lpstr>
      <vt:lpstr>外缘就是相 内缘就是心 就是我们五蕴身心 所以很容易判别的 注意 外法因缘 讲的都是相 内法因缘 </vt:lpstr>
      <vt:lpstr>讲的都是五蕴身 前”因“后”果 展“转生”起 在座诸位 这里附带交代 特别地重要 </vt:lpstr>
      <vt:lpstr>你想要成就一件事情 你就必须要珍惜因缘 因为没有珍惜彼此的因缘 到处去伤害别人 我们自己所得到的 一定是苦恼无量 </vt:lpstr>
      <vt:lpstr>同时你也没有办法 成就无上菩提之道 因为你没有这些助缘 你没有善知识 善知识得罪了 你没有同参道友 </vt:lpstr>
      <vt:lpstr>这同参道友大家 都不想跟你相处在一起 你一个人 好像得了重病一样 到哪一个团体 呵斥人家 排挤别人 </vt:lpstr>
      <vt:lpstr>到处说人是 到处说人非 这个一传出去以后 没有人敢跟你做朋友的 所以啊 菩萨畏因 众生畏果 </vt:lpstr>
      <vt:lpstr>因此我们在这个团体里面 一定要珍惜每一个人的因缘 用诚恳的心对待一切的众生 这个对自己的菩提道是好的 因为万法 缘具足才能成就 那么我们珍惜了每一个因缘 </vt:lpstr>
      <vt:lpstr>每一个人来 我们待他 都像自己的家人 何况我们都是佛陀的弟子 再怎么讲 我们都是一家人 哪一个不是拜释迦牟尼佛的呀 </vt:lpstr>
      <vt:lpstr>那既然拜释迦牟尼佛 我们就是一家人 那么对一家人客客气气 诚诚恳恳的 这也是一种修行 修养本身它就是一种修行 而且容易成就 </vt:lpstr>
      <vt:lpstr>因为你珍惜了这种种的缘起 就是增进自己的菩提道 因此任何一个人 都不能去伤害跟得罪 接下来</vt:lpstr>
      <vt:lpstr>云何内缘 “内缘”就是内法之缘 什么是内法之缘 “内”其实很简单 就是五阴 讲的就是五阴 那么我们什么是内法呢 </vt:lpstr>
      <vt:lpstr>因为众生分内跟外嘛 谓无明  因为无始劫以来 卡了一层厚厚的无明 还有无量劫来所贪着外境 这种贪爱的心 形成一种强大的业力 </vt:lpstr>
      <vt:lpstr>不可抗拒的惯性意识等这些法 这些法会感召了五蕴身 所以由内心深处 无量劫来的无明 贪爱 还有心业等这些法 得称内法缘之名 </vt:lpstr>
      <vt:lpstr>由于这些无明 贪爱的心业 会感得什么呢 从彼 就是从 彼无明 爱跟业等内缘法 怎么样 而生起五阴 十八界 十二入等诸法 </vt:lpstr>
      <vt:lpstr>所以 这个阴界入法 就是所谓的 缘所起法之名 缘所起法 就是藉重于 无明缘 贪爱的缘 还有心业之缘 </vt:lpstr>
      <vt:lpstr>所以 从彼 无明 爱 业等内缘法 而生起 五阴身 十八界 十二入等诸法 所以这个阴界入法 便得缘所起法之名 </vt:lpstr>
      <vt:lpstr>因为它是由内缘法所生起的 由内心深处的无量劫来的 无明跟贪爱跟业力 所以叫做内缘法 彼无差别 “彼”就是并 </vt:lpstr>
      <vt:lpstr>其实我们内法也好 空无自性 外法也好 皆空无自性 并没有差别 而我们因为无明的执着 分成内跟外 </vt:lpstr>
      <vt:lpstr>其实我们内四大跟外四大 其实是平等的 如果我们把时空交换 如果你也研究物理的科学 或者是这些天文学 我们回归到四十亿年前 四十亿年前 </vt:lpstr>
      <vt:lpstr>没有什么动物跟植物 没有的 这些动物跟植物 后来因为缘起法 变成了众生 而众生由于执着 隔阂 变成内跟外 </vt:lpstr>
      <vt:lpstr>所以我们一个身体 就变成分你 我 他 其实我们的颗粒微尘是平等的 元素也是平等的 你就是我 我就是你 你就是他 他就是我 我就是你 </vt:lpstr>
      <vt:lpstr>所以彼内法 外法都空无自性 并没有什么差别 只是因为众生妄动 所以 起这个干戈 而愚夫妄想分别 即见有差别 是名内缘法</vt:lpstr>
      <vt:lpstr>师父再解释一下 云何内法之缘呢 谓来自于内心深处 无量劫来的无明 贪爱  形成惯性意识的业力 这些法称为内法缘之名 </vt:lpstr>
      <vt:lpstr>因为从无明 爱 业等 内缘法而引发的果报 而生起了五阴 十八界  十二入等诸法 所以这些阴界入便 得缘所起法之名 以其为内缘法所生起 </vt:lpstr>
      <vt:lpstr>所以称为缘所起之法 其实 无论是内法 无论是外法 二者都是空无自性 平等不二 彼并无差别 </vt:lpstr>
      <vt:lpstr>但是我们这个愚夫的妄想 就种种的差别跟执着 硬是要把平等法 见有差别 是名内缘法 </vt:lpstr>
      <vt:lpstr>所以 万法的痛苦 来自一颗无明的心 我们所有的痛苦 都来自于一颗没有智慧的心 硬要把内跟外隔阂 你 我  他 我相 人相 众生相隔阂 </vt:lpstr>
      <vt:lpstr>其实我们山河 大地 跟人 一切的人 动物 植物 都是同一个体性的 从彼无明 爱 业等 内缘法而生阴界入诸法 此阴界入诸法 </vt:lpstr>
      <vt:lpstr>因为是从内缘法所生起 故得称为缘所起之名 彼等能起之内缘法 与所起之缘所起法 其自性实无差别 </vt:lpstr>
      <vt:lpstr>所以 为什么  金刚经 在讲 是法平等  无有高下 这一句话什么意思 你诵了 金刚经 诵了这么久 这一句话的重点在哪里 </vt:lpstr>
      <vt:lpstr>这句话的重点 就是万法空无自性 一个颗粒微尘跟一座山 其体性本空 平等不二 </vt:lpstr>
      <vt:lpstr>诸位 见到了这个 万法空无自性 平等性 你就见到了佛 所以见缘起 即见法 </vt:lpstr>
      <vt:lpstr>见缘起就是 见缘起空无自性 就见万法平等法 见法即见佛 见到了平等 万法平等 就见到了佛 </vt:lpstr>
      <vt:lpstr>所以 佛跟众生 有什么不一样 佛就是每天过着平等心 是法平等 无有高下 内心里面彻底不落入知见 因此他过着离一切相 </vt:lpstr>
      <vt:lpstr>因为我们着一切相 不是着有 就是着无 要不然 就是着亦有亦无 要不然 就是着非有非无 </vt:lpstr>
      <vt:lpstr>所以 凡夫见不允许 二乘见不允许 菩萨见不允许 外道见不允许 佛见也不允许</vt:lpstr>
      <vt:lpstr>所以 知见无见 斯即涅槃 知见立知 是无明本 知见无见 斯即涅槃 现在我们就知道 这部 楞伽经 讲的万法空无自性 即见究竟的平等心性 </vt:lpstr>
      <vt:lpstr>所以我们 今天要过苦日子 是这一颗心 我们要过快乐的日子 解脱的日子 仍然是这一颗心 </vt:lpstr>
      <vt:lpstr>找到了是法平等 无有高下 那你的心永远是幸福的 永远是快乐的 一个人内外平等 就不会有种族的冲突 也不会有政治的纷争</vt:lpstr>
      <vt:lpstr>故此阴界入法 便“得缘所起”法之“名” 以其为由内缘法所生起之故 而“彼”等能起之内缘法 与所起之缘所起法 其自性实“无差别” </vt:lpstr>
      <vt:lpstr>这个无差别 就是建立在 “色就是空” 万法空无自性 但是因为众生 没有见到究竟的 至圆至顿的平等心性 </vt:lpstr>
      <vt:lpstr>然“而愚”痴的凡“夫的 妄想”一层又一层的分别 即见有差别等等 “是名”为“内缘法”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610</cp:revision>
  <dcterms:created xsi:type="dcterms:W3CDTF">2021-05-28T09:46:00Z</dcterms:created>
  <dcterms:modified xsi:type="dcterms:W3CDTF">2024-03-23T13:02:24Z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2052-12.1.0.16388</vt:lpwstr>
  </property>
</Properties>
</file>