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5"/>
  </p:notesMasterIdLst>
  <p:handoutMasterIdLst>
    <p:handoutMasterId r:id="rId12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2" r:id="rId123"/>
    <p:sldId id="383" r:id="rId124"/>
  </p:sldIdLst>
  <p:sldSz cx="12190095" cy="6859270"/>
  <p:notesSz cx="6858000" cy="9144000"/>
  <p:custDataLst>
    <p:tags r:id="rId130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0" Type="http://schemas.openxmlformats.org/officeDocument/2006/relationships/tags" Target="tags/tag1.xml"/><Relationship Id="rId13" Type="http://schemas.openxmlformats.org/officeDocument/2006/relationships/slide" Target="slides/slide11.xml"/><Relationship Id="rId129" Type="http://schemas.openxmlformats.org/officeDocument/2006/relationships/tableStyles" Target="tableStyles.xml"/><Relationship Id="rId128" Type="http://schemas.openxmlformats.org/officeDocument/2006/relationships/viewProps" Target="viewProps.xml"/><Relationship Id="rId127" Type="http://schemas.openxmlformats.org/officeDocument/2006/relationships/presProps" Target="presProps.xml"/><Relationship Id="rId126" Type="http://schemas.openxmlformats.org/officeDocument/2006/relationships/handoutMaster" Target="handoutMasters/handoutMaster1.xml"/><Relationship Id="rId125" Type="http://schemas.openxmlformats.org/officeDocument/2006/relationships/notesMaster" Target="notesMasters/notesMaster1.xml"/><Relationship Id="rId124" Type="http://schemas.openxmlformats.org/officeDocument/2006/relationships/slide" Target="slides/slide122.xml"/><Relationship Id="rId123" Type="http://schemas.openxmlformats.org/officeDocument/2006/relationships/slide" Target="slides/slide121.xml"/><Relationship Id="rId122" Type="http://schemas.openxmlformats.org/officeDocument/2006/relationships/slide" Target="slides/slide120.xml"/><Relationship Id="rId121" Type="http://schemas.openxmlformats.org/officeDocument/2006/relationships/slide" Target="slides/slide119.xml"/><Relationship Id="rId120" Type="http://schemas.openxmlformats.org/officeDocument/2006/relationships/slide" Target="slides/slide118.xml"/><Relationship Id="rId12" Type="http://schemas.openxmlformats.org/officeDocument/2006/relationships/slide" Target="slides/slide10.xml"/><Relationship Id="rId119" Type="http://schemas.openxmlformats.org/officeDocument/2006/relationships/slide" Target="slides/slide117.xml"/><Relationship Id="rId118" Type="http://schemas.openxmlformats.org/officeDocument/2006/relationships/slide" Target="slides/slide116.xml"/><Relationship Id="rId117" Type="http://schemas.openxmlformats.org/officeDocument/2006/relationships/slide" Target="slides/slide115.xml"/><Relationship Id="rId116" Type="http://schemas.openxmlformats.org/officeDocument/2006/relationships/slide" Target="slides/slide114.xml"/><Relationship Id="rId115" Type="http://schemas.openxmlformats.org/officeDocument/2006/relationships/slide" Target="slides/slide113.xml"/><Relationship Id="rId114" Type="http://schemas.openxmlformats.org/officeDocument/2006/relationships/slide" Target="slides/slide112.xml"/><Relationship Id="rId113" Type="http://schemas.openxmlformats.org/officeDocument/2006/relationships/slide" Target="slides/slide11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99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这个就是</a:t>
            </a:r>
            <a:br>
              <a:rPr lang="zh-CN" altLang="en-US"/>
            </a:br>
            <a:r>
              <a:rPr lang="zh-CN" altLang="en-US"/>
              <a:t>修学佛道</a:t>
            </a:r>
            <a:br>
              <a:rPr lang="zh-CN" altLang="en-US"/>
            </a:br>
            <a:r>
              <a:rPr lang="zh-CN" altLang="en-US"/>
              <a:t>起步一错</a:t>
            </a:r>
            <a:br>
              <a:rPr lang="zh-CN" altLang="en-US"/>
            </a:br>
            <a:r>
              <a:rPr lang="zh-CN" altLang="en-US"/>
              <a:t>到临命终</a:t>
            </a:r>
            <a:br>
              <a:rPr lang="zh-CN" altLang="en-US"/>
            </a:br>
            <a:r>
              <a:rPr lang="zh-CN" altLang="en-US"/>
              <a:t>统统来不及</a:t>
            </a:r>
            <a:br>
              <a:rPr lang="zh-CN" altLang="en-US"/>
            </a:br>
            <a:r>
              <a:rPr lang="zh-CN" altLang="en-US"/>
              <a:t>而且生生世世</a:t>
            </a:r>
            <a:br>
              <a:rPr lang="zh-CN" altLang="en-US"/>
            </a:br>
            <a:r>
              <a:rPr lang="zh-CN" altLang="en-US"/>
              <a:t>所熏习的也是这样子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如果我们离开了</a:t>
            </a:r>
            <a:br>
              <a:rPr lang="zh-CN" altLang="en-US"/>
            </a:br>
            <a:r>
              <a:rPr lang="zh-CN" altLang="en-US"/>
              <a:t>自觉圣智之道</a:t>
            </a:r>
            <a:br>
              <a:rPr lang="zh-CN" altLang="en-US"/>
            </a:br>
            <a:r>
              <a:rPr lang="zh-CN" altLang="en-US"/>
              <a:t>我们就变成外道</a:t>
            </a:r>
            <a:br>
              <a:rPr lang="zh-CN" altLang="en-US"/>
            </a:br>
            <a:r>
              <a:rPr lang="zh-CN" altLang="en-US"/>
              <a:t>有时候修学佛道</a:t>
            </a:r>
            <a:br>
              <a:rPr lang="zh-CN" altLang="en-US"/>
            </a:br>
            <a:r>
              <a:rPr lang="zh-CN" altLang="en-US"/>
              <a:t>修道自己变成外道</a:t>
            </a:r>
            <a:br>
              <a:rPr lang="zh-CN" altLang="en-US"/>
            </a:br>
            <a:r>
              <a:rPr lang="zh-CN" altLang="en-US"/>
              <a:t>自己不知道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修学佛道</a:t>
            </a:r>
            <a:br>
              <a:rPr lang="zh-CN" altLang="en-US"/>
            </a:br>
            <a:r>
              <a:rPr lang="zh-CN" altLang="en-US"/>
              <a:t>变成刚愎自用</a:t>
            </a:r>
            <a:br>
              <a:rPr lang="zh-CN" altLang="en-US"/>
            </a:br>
            <a:r>
              <a:rPr lang="zh-CN" altLang="en-US"/>
              <a:t>无法融通</a:t>
            </a:r>
            <a:br>
              <a:rPr lang="zh-CN" altLang="en-US"/>
            </a:br>
            <a:r>
              <a:rPr lang="zh-CN" altLang="en-US"/>
              <a:t>与家人怎么相处</a:t>
            </a:r>
            <a:br>
              <a:rPr lang="zh-CN" altLang="en-US"/>
            </a:br>
            <a:r>
              <a:rPr lang="zh-CN" altLang="en-US"/>
              <a:t>都相处不来</a:t>
            </a:r>
            <a:br>
              <a:rPr lang="zh-CN" altLang="en-US"/>
            </a:br>
            <a:r>
              <a:rPr lang="zh-CN" altLang="en-US"/>
              <a:t>与朋友相处</a:t>
            </a:r>
            <a:br>
              <a:rPr lang="zh-CN" altLang="en-US"/>
            </a:br>
            <a:r>
              <a:rPr lang="zh-CN" altLang="en-US"/>
              <a:t>也相处不来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佛法是圆满法</a:t>
            </a:r>
            <a:br>
              <a:rPr lang="zh-CN" altLang="en-US"/>
            </a:br>
            <a:r>
              <a:rPr lang="zh-CN" altLang="en-US"/>
              <a:t>佛法是圆融法</a:t>
            </a:r>
            <a:br>
              <a:rPr lang="zh-CN" altLang="en-US"/>
            </a:br>
            <a:r>
              <a:rPr lang="zh-CN" altLang="en-US"/>
              <a:t>佛法是智慧法</a:t>
            </a:r>
            <a:br>
              <a:rPr lang="zh-CN" altLang="en-US"/>
            </a:br>
            <a:r>
              <a:rPr lang="zh-CN" altLang="en-US"/>
              <a:t>佛法是世</a:t>
            </a:r>
            <a:r>
              <a:rPr lang="en-US" altLang="zh-CN"/>
              <a:t> </a:t>
            </a:r>
            <a:r>
              <a:rPr lang="zh-CN" altLang="en-US"/>
              <a:t>出世间</a:t>
            </a:r>
            <a:br>
              <a:rPr lang="zh-CN" altLang="en-US"/>
            </a:br>
            <a:r>
              <a:rPr lang="zh-CN" altLang="en-US"/>
              <a:t>本来无二法</a:t>
            </a:r>
            <a:br>
              <a:rPr lang="zh-CN" altLang="en-US"/>
            </a:br>
            <a:r>
              <a:rPr lang="zh-CN" altLang="en-US"/>
              <a:t>法法平等的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怎么生活</a:t>
            </a:r>
            <a:br>
              <a:rPr lang="zh-CN" altLang="en-US"/>
            </a:br>
            <a:r>
              <a:rPr lang="zh-CN" altLang="en-US"/>
              <a:t>我们就怎么生活</a:t>
            </a:r>
            <a:br>
              <a:rPr lang="zh-CN" altLang="en-US"/>
            </a:br>
            <a:r>
              <a:rPr lang="zh-CN" altLang="en-US"/>
              <a:t>世间人怎么生活</a:t>
            </a:r>
            <a:br>
              <a:rPr lang="zh-CN" altLang="en-US"/>
            </a:br>
            <a:r>
              <a:rPr lang="zh-CN" altLang="en-US"/>
              <a:t>我们不要变成</a:t>
            </a:r>
            <a:br>
              <a:rPr lang="zh-CN" altLang="en-US"/>
            </a:br>
            <a:r>
              <a:rPr lang="zh-CN" altLang="en-US"/>
              <a:t>一种异类</a:t>
            </a:r>
            <a:br>
              <a:rPr lang="zh-CN" altLang="en-US"/>
            </a:br>
            <a:r>
              <a:rPr lang="zh-CN" altLang="en-US"/>
              <a:t>不要变成异类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这样子能改变自我</a:t>
            </a:r>
            <a:br>
              <a:rPr lang="zh-CN" altLang="en-US"/>
            </a:br>
            <a:r>
              <a:rPr lang="zh-CN" altLang="en-US"/>
              <a:t>朝着佛的这一颗心</a:t>
            </a:r>
            <a:br>
              <a:rPr lang="zh-CN" altLang="en-US"/>
            </a:br>
            <a:r>
              <a:rPr lang="zh-CN" altLang="en-US"/>
              <a:t>长驱直入自己的</a:t>
            </a:r>
            <a:br>
              <a:rPr lang="zh-CN" altLang="en-US"/>
            </a:br>
            <a:r>
              <a:rPr lang="zh-CN" altLang="en-US"/>
              <a:t>菩提觉性</a:t>
            </a:r>
            <a:br>
              <a:rPr lang="zh-CN" altLang="en-US"/>
            </a:br>
            <a:r>
              <a:rPr lang="zh-CN" altLang="en-US"/>
              <a:t>但是你的生活</a:t>
            </a:r>
            <a:br>
              <a:rPr lang="zh-CN" altLang="en-US"/>
            </a:br>
            <a:r>
              <a:rPr lang="zh-CN" altLang="en-US"/>
              <a:t>不能变的很诡异</a:t>
            </a:r>
            <a:br>
              <a:rPr lang="zh-CN" altLang="en-US"/>
            </a:br>
            <a:r>
              <a:rPr lang="zh-CN" altLang="en-US"/>
              <a:t>没有办法感化自己的家人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同是也觉得人家</a:t>
            </a:r>
            <a:br>
              <a:rPr lang="zh-CN" altLang="en-US"/>
            </a:br>
            <a:r>
              <a:rPr lang="zh-CN" altLang="en-US"/>
              <a:t>跟你格格不入</a:t>
            </a:r>
            <a:br>
              <a:rPr lang="zh-CN" altLang="en-US"/>
            </a:br>
            <a:r>
              <a:rPr lang="zh-CN" altLang="en-US"/>
              <a:t>自成一格</a:t>
            </a:r>
            <a:br>
              <a:rPr lang="zh-CN" altLang="en-US"/>
            </a:br>
            <a:r>
              <a:rPr lang="zh-CN" altLang="en-US"/>
              <a:t>那佛法就相去甚远</a:t>
            </a:r>
            <a:br>
              <a:rPr lang="zh-CN" altLang="en-US"/>
            </a:br>
            <a:r>
              <a:rPr lang="zh-CN" altLang="en-US"/>
              <a:t>你也度不了自我</a:t>
            </a:r>
            <a:br>
              <a:rPr lang="zh-CN" altLang="en-US"/>
            </a:br>
            <a:r>
              <a:rPr lang="zh-CN" altLang="en-US"/>
              <a:t>佛法不是要把自己成为一种异类</a:t>
            </a:r>
            <a:br>
              <a:rPr lang="zh-CN" altLang="en-US"/>
            </a:br>
            <a:r>
              <a:rPr lang="zh-CN" altLang="en-US"/>
              <a:t>佛法是要把自己成为一种解脱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即现实又解脱</a:t>
            </a:r>
            <a:br>
              <a:rPr lang="zh-CN" altLang="en-US"/>
            </a:br>
            <a:r>
              <a:rPr lang="zh-CN" altLang="en-US"/>
              <a:t>即解脱</a:t>
            </a:r>
            <a:br>
              <a:rPr lang="zh-CN" altLang="en-US"/>
            </a:br>
            <a:r>
              <a:rPr lang="zh-CN" altLang="en-US"/>
              <a:t>又能够</a:t>
            </a:r>
            <a:r>
              <a:rPr lang="zh-CN" altLang="en-US">
                <a:solidFill>
                  <a:srgbClr val="7030A0"/>
                </a:solidFill>
              </a:rPr>
              <a:t>面对</a:t>
            </a:r>
            <a:r>
              <a:rPr lang="zh-CN" altLang="en-US"/>
              <a:t>现实</a:t>
            </a:r>
            <a:br>
              <a:rPr lang="zh-CN" altLang="en-US"/>
            </a:br>
            <a:r>
              <a:rPr lang="zh-CN" altLang="en-US"/>
              <a:t>即</a:t>
            </a:r>
            <a:r>
              <a:rPr lang="zh-CN" altLang="en-US">
                <a:solidFill>
                  <a:srgbClr val="7030A0"/>
                </a:solidFill>
              </a:rPr>
              <a:t>超越</a:t>
            </a:r>
            <a:r>
              <a:rPr lang="zh-CN" altLang="en-US"/>
              <a:t>又现实</a:t>
            </a:r>
            <a:br>
              <a:rPr lang="zh-CN" altLang="en-US"/>
            </a:br>
            <a:r>
              <a:rPr lang="zh-CN" altLang="en-US"/>
              <a:t>即现实又能够超越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这个叫做佛法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偏激的行为不是佛法</a:t>
            </a:r>
            <a:br>
              <a:rPr lang="zh-CN" altLang="en-US"/>
            </a:br>
            <a:r>
              <a:rPr lang="zh-CN" altLang="en-US"/>
              <a:t>偏激的行为不是佛法</a:t>
            </a:r>
            <a:br>
              <a:rPr lang="zh-CN" altLang="en-US"/>
            </a:br>
            <a:r>
              <a:rPr lang="zh-CN" altLang="en-US"/>
              <a:t>家庭不能融通</a:t>
            </a:r>
            <a:br>
              <a:rPr lang="zh-CN" altLang="en-US"/>
            </a:br>
            <a:r>
              <a:rPr lang="zh-CN" altLang="en-US"/>
              <a:t>外面也不能融通</a:t>
            </a:r>
            <a:br>
              <a:rPr lang="zh-CN" altLang="en-US"/>
            </a:br>
            <a:r>
              <a:rPr lang="zh-CN" altLang="en-US"/>
              <a:t>只想自己的法是正的</a:t>
            </a:r>
            <a:r>
              <a:rPr lang="en-US" altLang="zh-CN"/>
              <a:t> </a:t>
            </a:r>
            <a:r>
              <a:rPr lang="zh-CN" altLang="en-US"/>
              <a:t>是对的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我行我素</a:t>
            </a:r>
            <a:br>
              <a:rPr lang="zh-CN" altLang="en-US"/>
            </a:br>
            <a:r>
              <a:rPr lang="zh-CN" altLang="en-US"/>
              <a:t>也不管别人的</a:t>
            </a:r>
            <a:br>
              <a:rPr lang="zh-CN" altLang="en-US"/>
            </a:br>
            <a:r>
              <a:rPr lang="zh-CN" altLang="en-US"/>
              <a:t>感受</a:t>
            </a:r>
            <a:r>
              <a:rPr lang="en-US" altLang="zh-CN"/>
              <a:t> </a:t>
            </a:r>
            <a:r>
              <a:rPr lang="zh-CN" altLang="en-US"/>
              <a:t>觉受</a:t>
            </a:r>
            <a:br>
              <a:rPr lang="zh-CN" altLang="en-US"/>
            </a:br>
            <a:r>
              <a:rPr lang="zh-CN" altLang="en-US"/>
              <a:t>那你这样怎么</a:t>
            </a:r>
            <a:br>
              <a:rPr lang="zh-CN" altLang="en-US"/>
            </a:br>
            <a:r>
              <a:rPr lang="zh-CN" altLang="en-US"/>
              <a:t>度得了家人</a:t>
            </a:r>
            <a:br>
              <a:rPr lang="zh-CN" altLang="en-US"/>
            </a:br>
            <a:r>
              <a:rPr lang="zh-CN" altLang="en-US"/>
              <a:t>根本没有办法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我们要用</a:t>
            </a:r>
            <a:br>
              <a:rPr lang="zh-CN" altLang="en-US"/>
            </a:br>
            <a:r>
              <a:rPr lang="zh-CN" altLang="en-US"/>
              <a:t>自觉圣智</a:t>
            </a:r>
            <a:br>
              <a:rPr lang="zh-CN" altLang="en-US"/>
            </a:br>
            <a:r>
              <a:rPr lang="zh-CN" altLang="en-US"/>
              <a:t>来调伏</a:t>
            </a:r>
            <a:r>
              <a:rPr lang="en-US" altLang="zh-CN"/>
              <a:t> </a:t>
            </a:r>
            <a:r>
              <a:rPr lang="zh-CN" altLang="en-US"/>
              <a:t>调伏</a:t>
            </a:r>
            <a:br>
              <a:rPr lang="zh-CN" altLang="en-US"/>
            </a:br>
            <a:r>
              <a:rPr lang="zh-CN" altLang="en-US"/>
              <a:t>知道佛法的伟大</a:t>
            </a:r>
            <a:br>
              <a:rPr lang="zh-CN" altLang="en-US"/>
            </a:br>
            <a:r>
              <a:rPr lang="zh-CN" altLang="en-US"/>
              <a:t>世</a:t>
            </a:r>
            <a:r>
              <a:rPr lang="en-US" altLang="zh-CN"/>
              <a:t> </a:t>
            </a:r>
            <a:r>
              <a:rPr lang="zh-CN" altLang="en-US"/>
              <a:t>出世间法本来无二法</a:t>
            </a:r>
            <a:br>
              <a:rPr lang="zh-CN" altLang="en-US"/>
            </a:br>
            <a:r>
              <a:rPr lang="zh-CN" altLang="en-US"/>
              <a:t>世</a:t>
            </a:r>
            <a:r>
              <a:rPr lang="en-US" altLang="zh-CN"/>
              <a:t> </a:t>
            </a:r>
            <a:r>
              <a:rPr lang="zh-CN" altLang="en-US"/>
              <a:t>出世法本来无二法</a:t>
            </a:r>
            <a:br>
              <a:rPr lang="zh-CN" altLang="en-US"/>
            </a:br>
            <a:r>
              <a:rPr lang="zh-CN" altLang="en-US"/>
              <a:t>在一念之间</a:t>
            </a:r>
            <a:r>
              <a:rPr lang="en-US" altLang="zh-CN"/>
              <a:t> </a:t>
            </a:r>
            <a:r>
              <a:rPr lang="zh-CN" altLang="en-US"/>
              <a:t>在一念之间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彼不应说</a:t>
            </a:r>
            <a:br>
              <a:rPr lang="zh-CN" altLang="en-US"/>
            </a:br>
            <a:r>
              <a:rPr lang="zh-CN" altLang="en-US"/>
              <a:t>彼外道之辈</a:t>
            </a:r>
            <a:br>
              <a:rPr lang="zh-CN" altLang="en-US"/>
            </a:br>
            <a:r>
              <a:rPr lang="zh-CN" altLang="en-US"/>
              <a:t>不应说有常不思议之常</a:t>
            </a:r>
            <a:br>
              <a:rPr lang="zh-CN" altLang="en-US"/>
            </a:br>
            <a:r>
              <a:rPr lang="zh-CN" altLang="en-US"/>
              <a:t>因为根本就没有这种因</a:t>
            </a:r>
            <a:br>
              <a:rPr lang="zh-CN" altLang="en-US"/>
            </a:br>
            <a:r>
              <a:rPr lang="zh-CN" altLang="en-US"/>
              <a:t>大慧</a:t>
            </a:r>
            <a:r>
              <a:rPr lang="en-US" altLang="zh-CN"/>
              <a:t> </a:t>
            </a:r>
            <a:r>
              <a:rPr lang="zh-CN" altLang="en-US"/>
              <a:t>我常不思议</a:t>
            </a:r>
            <a:br>
              <a:rPr lang="zh-CN" altLang="en-US"/>
            </a:br>
            <a:r>
              <a:rPr lang="zh-CN" altLang="en-US"/>
              <a:t>因自觉得相</a:t>
            </a:r>
            <a:br>
              <a:rPr lang="zh-CN" altLang="en-US"/>
            </a:br>
            <a:r>
              <a:rPr lang="zh-CN" altLang="en-US"/>
              <a:t>因自觉圣智而得之相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如来离于能作跟所作</a:t>
            </a:r>
            <a:br>
              <a:rPr lang="zh-CN" altLang="en-US"/>
            </a:br>
            <a:r>
              <a:rPr lang="zh-CN" altLang="en-US"/>
              <a:t>离于有跟无</a:t>
            </a:r>
            <a:br>
              <a:rPr lang="zh-CN" altLang="en-US"/>
            </a:br>
            <a:r>
              <a:rPr lang="zh-CN" altLang="en-US"/>
              <a:t>所以才能得到真常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就是内心无所着</a:t>
            </a:r>
            <a:r>
              <a:rPr lang="en-US" altLang="zh-CN"/>
              <a:t> </a:t>
            </a:r>
            <a:r>
              <a:rPr lang="zh-CN" altLang="en-US"/>
              <a:t>无所住</a:t>
            </a:r>
            <a:br>
              <a:rPr lang="zh-CN" altLang="en-US"/>
            </a:br>
            <a:r>
              <a:rPr lang="zh-CN" altLang="en-US"/>
              <a:t>才能够进入自觉圣智</a:t>
            </a:r>
            <a:br>
              <a:rPr lang="zh-CN" altLang="en-US"/>
            </a:br>
            <a:r>
              <a:rPr lang="zh-CN" altLang="en-US"/>
              <a:t>就是无念</a:t>
            </a:r>
            <a:r>
              <a:rPr lang="en-US" altLang="zh-CN"/>
              <a:t> </a:t>
            </a:r>
            <a:r>
              <a:rPr lang="zh-CN" altLang="en-US"/>
              <a:t>无相</a:t>
            </a:r>
            <a:r>
              <a:rPr lang="en-US" altLang="zh-CN"/>
              <a:t> </a:t>
            </a:r>
            <a:r>
              <a:rPr lang="zh-CN" altLang="en-US"/>
              <a:t>无住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无念</a:t>
            </a:r>
            <a:r>
              <a:rPr lang="en-US" altLang="zh-CN"/>
              <a:t> </a:t>
            </a:r>
            <a:r>
              <a:rPr lang="zh-CN" altLang="en-US"/>
              <a:t>无相</a:t>
            </a:r>
            <a:r>
              <a:rPr lang="en-US" altLang="zh-CN"/>
              <a:t> </a:t>
            </a:r>
            <a:r>
              <a:rPr lang="zh-CN" altLang="en-US"/>
              <a:t>无住</a:t>
            </a:r>
            <a:br>
              <a:rPr lang="zh-CN" altLang="en-US"/>
            </a:br>
            <a:r>
              <a:rPr lang="zh-CN" altLang="en-US"/>
              <a:t>有念</a:t>
            </a:r>
            <a:br>
              <a:rPr lang="zh-CN" altLang="en-US"/>
            </a:br>
            <a:r>
              <a:rPr lang="zh-CN" altLang="en-US"/>
              <a:t>就变成有能所</a:t>
            </a:r>
            <a:br>
              <a:rPr lang="zh-CN" altLang="en-US"/>
            </a:br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有所住就变成有</a:t>
            </a:r>
            <a:br>
              <a:rPr lang="zh-CN" altLang="en-US"/>
            </a:br>
            <a:r>
              <a:rPr lang="zh-CN" altLang="en-US"/>
              <a:t>着于有</a:t>
            </a:r>
            <a:r>
              <a:rPr lang="en-US" altLang="zh-CN"/>
              <a:t> </a:t>
            </a:r>
            <a:r>
              <a:rPr lang="zh-CN" altLang="en-US"/>
              <a:t>或者着于无</a:t>
            </a:r>
            <a:br>
              <a:rPr lang="zh-CN" altLang="en-US"/>
            </a:br>
            <a:r>
              <a:rPr lang="zh-CN" altLang="en-US"/>
              <a:t>所以无念</a:t>
            </a:r>
            <a:r>
              <a:rPr lang="en-US" altLang="zh-CN"/>
              <a:t> </a:t>
            </a:r>
            <a:r>
              <a:rPr lang="zh-CN" altLang="en-US"/>
              <a:t>无住</a:t>
            </a:r>
            <a:r>
              <a:rPr lang="en-US" altLang="zh-CN"/>
              <a:t> </a:t>
            </a:r>
            <a:r>
              <a:rPr lang="zh-CN" altLang="en-US"/>
              <a:t>无相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就可以进入</a:t>
            </a:r>
            <a:br>
              <a:rPr lang="zh-CN" altLang="en-US"/>
            </a:br>
            <a:r>
              <a:rPr lang="zh-CN" altLang="en-US"/>
              <a:t>佛的真常性</a:t>
            </a:r>
            <a:br>
              <a:rPr lang="zh-CN" altLang="en-US"/>
            </a:br>
            <a:r>
              <a:rPr lang="zh-CN" altLang="en-US"/>
              <a:t>非如外道</a:t>
            </a:r>
            <a:br>
              <a:rPr lang="zh-CN" altLang="en-US"/>
            </a:br>
            <a:r>
              <a:rPr lang="zh-CN" altLang="en-US"/>
              <a:t>外面一切法有</a:t>
            </a:r>
            <a:r>
              <a:rPr lang="en-US" altLang="zh-CN"/>
              <a:t> </a:t>
            </a:r>
            <a:r>
              <a:rPr lang="zh-CN" altLang="en-US"/>
              <a:t>无</a:t>
            </a:r>
            <a:br>
              <a:rPr lang="zh-CN" altLang="en-US"/>
            </a:br>
            <a:r>
              <a:rPr lang="zh-CN" altLang="en-US"/>
              <a:t>观察无常</a:t>
            </a:r>
            <a:br>
              <a:rPr lang="zh-CN" altLang="en-US"/>
            </a:br>
            <a:r>
              <a:rPr lang="zh-CN" altLang="en-US"/>
              <a:t>反过来</a:t>
            </a:r>
            <a:br>
              <a:rPr lang="zh-CN" altLang="en-US"/>
            </a:br>
            <a:r>
              <a:rPr lang="zh-CN" altLang="en-US"/>
              <a:t>思量有一种常性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若复外面的一切法</a:t>
            </a:r>
            <a:br>
              <a:rPr lang="zh-CN" altLang="en-US"/>
            </a:br>
            <a:r>
              <a:rPr lang="zh-CN" altLang="en-US"/>
              <a:t>一下有</a:t>
            </a:r>
            <a:r>
              <a:rPr lang="en-US" altLang="zh-CN"/>
              <a:t> </a:t>
            </a:r>
            <a:r>
              <a:rPr lang="zh-CN" altLang="en-US"/>
              <a:t>一下无</a:t>
            </a:r>
            <a:br>
              <a:rPr lang="zh-CN" altLang="en-US"/>
            </a:br>
            <a:r>
              <a:rPr lang="zh-CN" altLang="en-US"/>
              <a:t>无常性</a:t>
            </a:r>
            <a:br>
              <a:rPr lang="zh-CN" altLang="en-US"/>
            </a:br>
            <a:r>
              <a:rPr lang="zh-CN" altLang="en-US"/>
              <a:t>因而思量比度</a:t>
            </a:r>
            <a:br>
              <a:rPr lang="zh-CN" altLang="en-US"/>
            </a:br>
            <a:r>
              <a:rPr lang="zh-CN" altLang="en-US"/>
              <a:t>又妄计另外有一个</a:t>
            </a:r>
            <a:br>
              <a:rPr lang="zh-CN" altLang="en-US"/>
            </a:br>
            <a:r>
              <a:rPr lang="zh-CN" altLang="en-US"/>
              <a:t>神我的常不思议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这种常</a:t>
            </a:r>
            <a:br>
              <a:rPr lang="zh-CN" altLang="en-US"/>
            </a:br>
            <a:r>
              <a:rPr lang="zh-CN" altLang="en-US"/>
              <a:t>而彼不知道真常不思议</a:t>
            </a:r>
            <a:br>
              <a:rPr lang="zh-CN" altLang="en-US"/>
            </a:br>
            <a:r>
              <a:rPr lang="zh-CN" altLang="en-US"/>
              <a:t>是来自于内心的</a:t>
            </a:r>
            <a:br>
              <a:rPr lang="zh-CN" altLang="en-US"/>
            </a:br>
            <a:r>
              <a:rPr lang="zh-CN" altLang="en-US"/>
              <a:t>自觉圣智为本修因</a:t>
            </a:r>
            <a:br>
              <a:rPr lang="zh-CN" altLang="en-US"/>
            </a:br>
            <a:r>
              <a:rPr lang="zh-CN" altLang="en-US"/>
              <a:t>所以外道离开了</a:t>
            </a:r>
            <a:br>
              <a:rPr lang="zh-CN" altLang="en-US"/>
            </a:br>
            <a:r>
              <a:rPr lang="zh-CN" altLang="en-US"/>
              <a:t>证得自觉圣智的境界</a:t>
            </a:r>
            <a:br>
              <a:rPr lang="zh-CN" altLang="en-US"/>
            </a:br>
            <a:r>
              <a:rPr lang="zh-CN" altLang="en-US"/>
              <a:t>是非常遥远</a:t>
            </a:r>
            <a:r>
              <a:rPr lang="en-US" altLang="zh-CN"/>
              <a:t> </a:t>
            </a:r>
            <a:r>
              <a:rPr lang="zh-CN" altLang="en-US"/>
              <a:t>遥远的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彼外道之辈不应说</a:t>
            </a:r>
            <a:br>
              <a:rPr lang="zh-CN" altLang="en-US"/>
            </a:br>
            <a:r>
              <a:rPr lang="zh-CN" altLang="en-US"/>
              <a:t>常不思议之常</a:t>
            </a:r>
            <a:br>
              <a:rPr lang="zh-CN" altLang="en-US"/>
            </a:br>
            <a:r>
              <a:rPr lang="zh-CN" altLang="en-US"/>
              <a:t>换句话说</a:t>
            </a:r>
            <a:br>
              <a:rPr lang="zh-CN" altLang="en-US"/>
            </a:br>
            <a:r>
              <a:rPr lang="zh-CN" altLang="en-US"/>
              <a:t>这另外一个角度来讲</a:t>
            </a:r>
            <a:br>
              <a:rPr lang="zh-CN" altLang="en-US"/>
            </a:br>
            <a:r>
              <a:rPr lang="zh-CN" altLang="en-US"/>
              <a:t>走错路的人</a:t>
            </a:r>
            <a:br>
              <a:rPr lang="zh-CN" altLang="en-US"/>
            </a:br>
            <a:r>
              <a:rPr lang="zh-CN" altLang="en-US"/>
              <a:t>不知道自己走错路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这里很重要的</a:t>
            </a:r>
            <a:br>
              <a:rPr lang="zh-CN" altLang="en-US"/>
            </a:br>
            <a:r>
              <a:rPr lang="zh-CN" altLang="en-US"/>
              <a:t>一个观念</a:t>
            </a:r>
            <a:br>
              <a:rPr lang="zh-CN" altLang="en-US"/>
            </a:br>
            <a:r>
              <a:rPr lang="zh-CN" altLang="en-US"/>
              <a:t>就是今天要看</a:t>
            </a:r>
            <a:br>
              <a:rPr lang="zh-CN" altLang="en-US"/>
            </a:br>
            <a:r>
              <a:rPr lang="zh-CN" altLang="en-US"/>
              <a:t>你亲近的是谁</a:t>
            </a:r>
            <a:br>
              <a:rPr lang="zh-CN" altLang="en-US"/>
            </a:br>
            <a:r>
              <a:rPr lang="zh-CN" altLang="en-US"/>
              <a:t>是有没有真正的</a:t>
            </a:r>
            <a:br>
              <a:rPr lang="zh-CN" altLang="en-US"/>
            </a:br>
            <a:r>
              <a:rPr lang="zh-CN" altLang="en-US"/>
              <a:t>佛的正知</a:t>
            </a:r>
            <a:r>
              <a:rPr lang="en-US" altLang="zh-CN"/>
              <a:t> </a:t>
            </a:r>
            <a:r>
              <a:rPr lang="zh-CN" altLang="en-US"/>
              <a:t>正见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要是一开始</a:t>
            </a:r>
            <a:br>
              <a:rPr lang="zh-CN" altLang="en-US"/>
            </a:br>
            <a:r>
              <a:rPr lang="zh-CN" altLang="en-US"/>
              <a:t>这第一步跨出去</a:t>
            </a:r>
            <a:br>
              <a:rPr lang="zh-CN" altLang="en-US"/>
            </a:br>
            <a:r>
              <a:rPr lang="zh-CN" altLang="en-US"/>
              <a:t>没有碰到大善知识</a:t>
            </a:r>
            <a:br>
              <a:rPr lang="zh-CN" altLang="en-US"/>
            </a:br>
            <a:r>
              <a:rPr lang="zh-CN" altLang="en-US"/>
              <a:t>或者是所谓的</a:t>
            </a:r>
            <a:br>
              <a:rPr lang="zh-CN" altLang="en-US"/>
            </a:br>
            <a:r>
              <a:rPr lang="zh-CN" altLang="en-US"/>
              <a:t>圣善知识</a:t>
            </a:r>
            <a:br>
              <a:rPr lang="zh-CN" altLang="en-US"/>
            </a:br>
            <a:r>
              <a:rPr lang="zh-CN" altLang="en-US"/>
              <a:t>这个不是麻烦</a:t>
            </a:r>
            <a:br>
              <a:rPr lang="zh-CN" altLang="en-US"/>
            </a:br>
            <a:r>
              <a:rPr lang="zh-CN" altLang="en-US"/>
              <a:t>是麻烦很大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当一个人巩固一种</a:t>
            </a:r>
            <a:br>
              <a:rPr lang="zh-CN" altLang="en-US"/>
            </a:br>
            <a:r>
              <a:rPr lang="zh-CN" altLang="en-US"/>
              <a:t>错误的知见的时候</a:t>
            </a:r>
            <a:br>
              <a:rPr lang="zh-CN" altLang="en-US"/>
            </a:br>
            <a:r>
              <a:rPr lang="zh-CN" altLang="en-US"/>
              <a:t>又误认为它是对的</a:t>
            </a:r>
            <a:br>
              <a:rPr lang="zh-CN" altLang="en-US"/>
            </a:br>
            <a:r>
              <a:rPr lang="zh-CN" altLang="en-US"/>
              <a:t>他会用种种的</a:t>
            </a:r>
            <a:br>
              <a:rPr lang="zh-CN" altLang="en-US"/>
            </a:br>
            <a:r>
              <a:rPr lang="zh-CN" altLang="en-US"/>
              <a:t>立场来解释说</a:t>
            </a:r>
            <a:br>
              <a:rPr lang="zh-CN" altLang="en-US"/>
            </a:br>
            <a:r>
              <a:rPr lang="zh-CN" altLang="en-US"/>
              <a:t>别人</a:t>
            </a:r>
            <a:r>
              <a:rPr lang="en-US" altLang="zh-CN"/>
              <a:t> </a:t>
            </a:r>
            <a:r>
              <a:rPr lang="zh-CN" altLang="en-US"/>
              <a:t>某某人怎么样</a:t>
            </a:r>
            <a:br>
              <a:rPr lang="zh-CN" altLang="en-US"/>
            </a:br>
            <a:r>
              <a:rPr lang="zh-CN" altLang="en-US"/>
              <a:t>可是时空不一样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时空不一样</a:t>
            </a:r>
            <a:br>
              <a:rPr lang="zh-CN" altLang="en-US"/>
            </a:br>
            <a:r>
              <a:rPr lang="zh-CN" altLang="en-US"/>
              <a:t>一直执着</a:t>
            </a:r>
            <a:br>
              <a:rPr lang="zh-CN" altLang="en-US"/>
            </a:br>
            <a:r>
              <a:rPr lang="zh-CN" altLang="en-US"/>
              <a:t>某一种角度</a:t>
            </a:r>
            <a:br>
              <a:rPr lang="zh-CN" altLang="en-US"/>
            </a:br>
            <a:r>
              <a:rPr lang="zh-CN" altLang="en-US"/>
              <a:t>认为是对的时候</a:t>
            </a:r>
            <a:br>
              <a:rPr lang="zh-CN" altLang="en-US"/>
            </a:br>
            <a:r>
              <a:rPr lang="zh-CN" altLang="en-US"/>
              <a:t>当他修了</a:t>
            </a:r>
            <a:r>
              <a:rPr lang="en-US" altLang="zh-CN"/>
              <a:t> </a:t>
            </a:r>
            <a:r>
              <a:rPr lang="zh-CN" altLang="en-US"/>
              <a:t>烦恼说</a:t>
            </a:r>
            <a:br>
              <a:rPr lang="zh-CN" altLang="en-US"/>
            </a:br>
            <a:r>
              <a:rPr lang="zh-CN" altLang="en-US"/>
              <a:t>我自己的业障重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所有的病苦</a:t>
            </a:r>
            <a:r>
              <a:rPr lang="en-US" altLang="zh-CN"/>
              <a:t> </a:t>
            </a:r>
            <a:r>
              <a:rPr lang="zh-CN" altLang="en-US"/>
              <a:t>就说</a:t>
            </a:r>
            <a:br>
              <a:rPr lang="zh-CN" altLang="en-US"/>
            </a:br>
            <a:r>
              <a:rPr lang="zh-CN" altLang="en-US"/>
              <a:t>那是我的业障</a:t>
            </a:r>
            <a:br>
              <a:rPr lang="zh-CN" altLang="en-US"/>
            </a:br>
            <a:r>
              <a:rPr lang="zh-CN" altLang="en-US"/>
              <a:t>我不怪别人</a:t>
            </a:r>
            <a:br>
              <a:rPr lang="zh-CN" altLang="en-US"/>
            </a:br>
            <a:r>
              <a:rPr lang="zh-CN" altLang="en-US"/>
              <a:t>反正所有的逆境</a:t>
            </a:r>
            <a:br>
              <a:rPr lang="zh-CN" altLang="en-US"/>
            </a:br>
            <a:r>
              <a:rPr lang="zh-CN" altLang="en-US"/>
              <a:t>都有一种合理的</a:t>
            </a:r>
            <a:br>
              <a:rPr lang="zh-CN" altLang="en-US"/>
            </a:br>
            <a:r>
              <a:rPr lang="zh-CN" altLang="en-US"/>
              <a:t>一种解释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我重感冒</a:t>
            </a:r>
            <a:br>
              <a:rPr lang="zh-CN" altLang="en-US"/>
            </a:br>
            <a:r>
              <a:rPr lang="zh-CN" altLang="en-US"/>
              <a:t>也不看医生</a:t>
            </a:r>
            <a:br>
              <a:rPr lang="zh-CN" altLang="en-US"/>
            </a:br>
            <a:r>
              <a:rPr lang="zh-CN" altLang="en-US"/>
              <a:t>可能是我精进不够</a:t>
            </a:r>
            <a:br>
              <a:rPr lang="zh-CN" altLang="en-US"/>
            </a:br>
            <a:r>
              <a:rPr lang="zh-CN" altLang="en-US"/>
              <a:t>业障太重</a:t>
            </a:r>
            <a:br>
              <a:rPr lang="zh-CN" altLang="en-US"/>
            </a:br>
            <a:r>
              <a:rPr lang="zh-CN" altLang="en-US"/>
              <a:t>糖尿病</a:t>
            </a:r>
            <a:r>
              <a:rPr lang="en-US" altLang="zh-CN"/>
              <a:t> </a:t>
            </a:r>
            <a:r>
              <a:rPr lang="zh-CN" altLang="en-US"/>
              <a:t>高血压</a:t>
            </a:r>
            <a:br>
              <a:rPr lang="zh-CN" altLang="en-US"/>
            </a:br>
            <a:r>
              <a:rPr lang="zh-CN" altLang="en-US"/>
              <a:t>也说</a:t>
            </a:r>
            <a:r>
              <a:rPr lang="en-US" altLang="zh-CN"/>
              <a:t> </a:t>
            </a:r>
            <a:r>
              <a:rPr lang="zh-CN" altLang="en-US"/>
              <a:t>我可能业障太重</a:t>
            </a:r>
            <a:br>
              <a:rPr lang="zh-CN" altLang="en-US"/>
            </a:br>
            <a:r>
              <a:rPr lang="zh-CN" altLang="en-US"/>
              <a:t>什么都业障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不看医生</a:t>
            </a:r>
            <a:br>
              <a:rPr lang="zh-CN" altLang="en-US"/>
            </a:br>
            <a:r>
              <a:rPr lang="zh-CN" altLang="en-US"/>
              <a:t>都不用理性客观</a:t>
            </a:r>
            <a:br>
              <a:rPr lang="zh-CN" altLang="en-US"/>
            </a:br>
            <a:r>
              <a:rPr lang="zh-CN" altLang="en-US"/>
              <a:t>来判断一件事情</a:t>
            </a:r>
            <a:br>
              <a:rPr lang="zh-CN" altLang="en-US"/>
            </a:br>
            <a:r>
              <a:rPr lang="zh-CN" altLang="en-US"/>
              <a:t>就执着自己的</a:t>
            </a:r>
            <a:br>
              <a:rPr lang="zh-CN" altLang="en-US"/>
            </a:br>
            <a:r>
              <a:rPr lang="zh-CN" altLang="en-US"/>
              <a:t>脸色修的已经发黑了</a:t>
            </a:r>
            <a:br>
              <a:rPr lang="zh-CN" altLang="en-US"/>
            </a:br>
            <a:r>
              <a:rPr lang="zh-CN" altLang="en-US"/>
              <a:t>眼眶发黑</a:t>
            </a:r>
            <a:br>
              <a:rPr lang="zh-CN" altLang="en-US"/>
            </a:br>
            <a:r>
              <a:rPr lang="zh-CN" altLang="en-US"/>
              <a:t>像四川的猫熊</a:t>
            </a:r>
            <a:r>
              <a:rPr lang="en-US" altLang="zh-CN"/>
              <a:t> </a:t>
            </a:r>
            <a:r>
              <a:rPr lang="zh-CN" altLang="en-US"/>
              <a:t>还是熊猫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反正就是不看医生</a:t>
            </a:r>
            <a:br>
              <a:rPr lang="zh-CN" altLang="en-US"/>
            </a:br>
            <a:r>
              <a:rPr lang="zh-CN" altLang="en-US"/>
              <a:t>营养也不照顾好</a:t>
            </a:r>
            <a:br>
              <a:rPr lang="zh-CN" altLang="en-US"/>
            </a:br>
            <a:r>
              <a:rPr lang="zh-CN" altLang="en-US"/>
              <a:t>不运动</a:t>
            </a:r>
            <a:r>
              <a:rPr lang="en-US" altLang="zh-CN"/>
              <a:t> </a:t>
            </a:r>
            <a:r>
              <a:rPr lang="zh-CN" altLang="en-US"/>
              <a:t>然后就说</a:t>
            </a:r>
            <a:br>
              <a:rPr lang="zh-CN" altLang="en-US"/>
            </a:br>
            <a:r>
              <a:rPr lang="zh-CN" altLang="en-US"/>
              <a:t>我的业障怎么样</a:t>
            </a:r>
            <a:br>
              <a:rPr lang="zh-CN" altLang="en-US"/>
            </a:br>
            <a:r>
              <a:rPr lang="zh-CN" altLang="en-US"/>
              <a:t>就很奇怪的一种思想</a:t>
            </a:r>
            <a:br>
              <a:rPr lang="zh-CN" altLang="en-US"/>
            </a:br>
            <a:r>
              <a:rPr lang="zh-CN" altLang="en-US"/>
              <a:t>然后这还不能讲</a:t>
            </a:r>
            <a:br>
              <a:rPr lang="zh-CN" altLang="en-US"/>
            </a:br>
            <a:r>
              <a:rPr lang="zh-CN" altLang="en-US"/>
              <a:t>还不能讲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当一个人已经一开始</a:t>
            </a:r>
            <a:br>
              <a:rPr lang="zh-CN" altLang="en-US"/>
            </a:br>
            <a:r>
              <a:rPr lang="zh-CN" altLang="en-US"/>
              <a:t>就接受某一种观念的时候</a:t>
            </a:r>
            <a:br>
              <a:rPr lang="zh-CN" altLang="en-US"/>
            </a:br>
            <a:r>
              <a:rPr lang="zh-CN" altLang="en-US"/>
              <a:t>这我们称为“法执”的时候</a:t>
            </a:r>
            <a:br>
              <a:rPr lang="zh-CN" altLang="en-US"/>
            </a:br>
            <a:r>
              <a:rPr lang="zh-CN" altLang="en-US"/>
              <a:t>有一天就是碰到了大善知识</a:t>
            </a:r>
            <a:br>
              <a:rPr lang="zh-CN" altLang="en-US"/>
            </a:br>
            <a:r>
              <a:rPr lang="zh-CN" altLang="en-US"/>
              <a:t>给他圆顿法</a:t>
            </a:r>
            <a:br>
              <a:rPr lang="zh-CN" altLang="en-US"/>
            </a:br>
            <a:r>
              <a:rPr lang="zh-CN" altLang="en-US"/>
              <a:t>给他真实法</a:t>
            </a:r>
            <a:br>
              <a:rPr lang="zh-CN" altLang="en-US"/>
            </a:br>
            <a:r>
              <a:rPr lang="zh-CN" altLang="en-US"/>
              <a:t>给他如来的正法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他会抗拒</a:t>
            </a:r>
            <a:r>
              <a:rPr lang="en-US" altLang="zh-CN"/>
              <a:t> </a:t>
            </a:r>
            <a:r>
              <a:rPr lang="zh-CN" altLang="en-US"/>
              <a:t>他会抗拒的</a:t>
            </a:r>
            <a:br>
              <a:rPr lang="zh-CN" altLang="en-US"/>
            </a:br>
            <a:r>
              <a:rPr lang="zh-CN" altLang="en-US"/>
              <a:t>他不能接受的</a:t>
            </a:r>
            <a:br>
              <a:rPr lang="zh-CN" altLang="en-US"/>
            </a:br>
            <a:r>
              <a:rPr lang="zh-CN" altLang="en-US"/>
              <a:t>我以前听的不是这样子</a:t>
            </a:r>
            <a:br>
              <a:rPr lang="zh-CN" altLang="en-US"/>
            </a:br>
            <a:r>
              <a:rPr lang="zh-CN" altLang="en-US"/>
              <a:t>而且我在行之多年</a:t>
            </a:r>
            <a:br>
              <a:rPr lang="zh-CN" altLang="en-US"/>
            </a:br>
            <a:r>
              <a:rPr lang="zh-CN" altLang="en-US"/>
              <a:t>我觉得蛮不错的</a:t>
            </a:r>
            <a:br>
              <a:rPr lang="zh-CN" altLang="en-US"/>
            </a:br>
            <a:r>
              <a:rPr lang="zh-CN" altLang="en-US"/>
              <a:t>所以这个就是非常麻烦的</a:t>
            </a:r>
            <a:br>
              <a:rPr lang="zh-CN" altLang="en-US"/>
            </a:br>
            <a:r>
              <a:rPr lang="zh-CN" altLang="en-US"/>
              <a:t>我宁可去度一些刚刚初学佛法的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你有没有学佛</a:t>
            </a:r>
            <a:br>
              <a:rPr lang="zh-CN" altLang="en-US"/>
            </a:br>
            <a:r>
              <a:rPr lang="zh-CN" altLang="en-US"/>
              <a:t>有没有听过佛法</a:t>
            </a:r>
            <a:br>
              <a:rPr lang="zh-CN" altLang="en-US"/>
            </a:br>
            <a:r>
              <a:rPr lang="zh-CN" altLang="en-US"/>
              <a:t>没有没有</a:t>
            </a:r>
            <a:br>
              <a:rPr lang="zh-CN" altLang="en-US"/>
            </a:br>
            <a:r>
              <a:rPr lang="zh-CN" altLang="en-US"/>
              <a:t>这个好度</a:t>
            </a:r>
            <a:br>
              <a:rPr lang="zh-CN" altLang="en-US"/>
            </a:br>
            <a:r>
              <a:rPr lang="zh-CN" altLang="en-US"/>
              <a:t>这个都是</a:t>
            </a:r>
            <a:r>
              <a:rPr lang="zh-CN" altLang="en-US">
                <a:sym typeface="+mn-ea"/>
              </a:rPr>
              <a:t>OK</a:t>
            </a:r>
            <a:r>
              <a:rPr lang="zh-CN" altLang="en-US"/>
              <a:t>的</a:t>
            </a:r>
            <a:br>
              <a:rPr lang="zh-CN" altLang="en-US"/>
            </a:br>
            <a:r>
              <a:rPr lang="zh-CN" altLang="en-US"/>
              <a:t>因为他很单纯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一张纸</a:t>
            </a:r>
            <a:br>
              <a:rPr lang="zh-CN" altLang="en-US"/>
            </a:br>
            <a:r>
              <a:rPr lang="zh-CN" altLang="en-US"/>
              <a:t>或者是一棵树</a:t>
            </a:r>
            <a:br>
              <a:rPr lang="zh-CN" altLang="en-US"/>
            </a:br>
            <a:r>
              <a:rPr lang="zh-CN" altLang="en-US"/>
              <a:t>可以任由我们来把他雕刻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如果那个人已经接受了</a:t>
            </a:r>
            <a:br>
              <a:rPr lang="zh-CN" altLang="en-US"/>
            </a:br>
            <a:r>
              <a:rPr lang="zh-CN" altLang="en-US"/>
              <a:t>某一种观念的时候</a:t>
            </a:r>
            <a:br>
              <a:rPr lang="zh-CN" altLang="en-US"/>
            </a:br>
            <a:r>
              <a:rPr lang="zh-CN" altLang="en-US"/>
              <a:t>这个就很麻烦了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这个很难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很难去改变</a:t>
            </a:r>
            <a:br>
              <a:rPr lang="zh-CN" altLang="en-US"/>
            </a:br>
            <a:r>
              <a:rPr lang="zh-CN" altLang="en-US"/>
              <a:t>你会用很长时间</a:t>
            </a:r>
            <a:br>
              <a:rPr lang="zh-CN" altLang="en-US"/>
            </a:br>
            <a:r>
              <a:rPr lang="zh-CN" altLang="en-US"/>
              <a:t>也不一定收到效果</a:t>
            </a:r>
            <a:br>
              <a:rPr lang="zh-CN" altLang="en-US"/>
            </a:br>
            <a:r>
              <a:rPr lang="zh-CN" altLang="en-US"/>
              <a:t>很累的时间</a:t>
            </a:r>
            <a:br>
              <a:rPr lang="zh-CN" altLang="en-US"/>
            </a:br>
            <a:r>
              <a:rPr lang="zh-CN" altLang="en-US"/>
              <a:t>你很想救他</a:t>
            </a:r>
            <a:br>
              <a:rPr lang="zh-CN" altLang="en-US"/>
            </a:br>
            <a:r>
              <a:rPr lang="zh-CN" altLang="en-US"/>
              <a:t>他很想救我们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你想救他</a:t>
            </a:r>
            <a:br>
              <a:rPr lang="zh-CN" altLang="en-US"/>
            </a:br>
            <a:r>
              <a:rPr lang="zh-CN" altLang="en-US"/>
              <a:t>他的观念是</a:t>
            </a:r>
            <a:br>
              <a:rPr lang="zh-CN" altLang="en-US"/>
            </a:br>
            <a:r>
              <a:rPr lang="zh-CN" altLang="en-US"/>
              <a:t>我才想要救你</a:t>
            </a:r>
            <a:br>
              <a:rPr lang="zh-CN" altLang="en-US"/>
            </a:br>
            <a:r>
              <a:rPr lang="zh-CN" altLang="en-US"/>
              <a:t>救来救去</a:t>
            </a:r>
            <a:br>
              <a:rPr lang="zh-CN" altLang="en-US"/>
            </a:br>
            <a:r>
              <a:rPr lang="zh-CN" altLang="en-US"/>
              <a:t>到底是谁救谁</a:t>
            </a:r>
            <a:br>
              <a:rPr lang="zh-CN" altLang="en-US"/>
            </a:br>
            <a:r>
              <a:rPr lang="zh-CN" altLang="en-US"/>
              <a:t>到最后就会搞混了</a:t>
            </a:r>
            <a:br>
              <a:rPr lang="zh-CN" altLang="en-US"/>
            </a:br>
            <a:r>
              <a:rPr lang="zh-CN" altLang="en-US"/>
              <a:t>这个是很可怕的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所以我是说</a:t>
            </a:r>
            <a:br>
              <a:rPr lang="zh-CN" altLang="en-US"/>
            </a:br>
            <a:r>
              <a:rPr lang="zh-CN" altLang="en-US"/>
              <a:t>易容易</a:t>
            </a:r>
            <a:r>
              <a:rPr lang="en-US" altLang="zh-CN"/>
              <a:t> </a:t>
            </a:r>
            <a:r>
              <a:rPr lang="zh-CN" altLang="en-US"/>
              <a:t>易心难</a:t>
            </a:r>
            <a:br>
              <a:rPr lang="zh-CN" altLang="en-US"/>
            </a:br>
            <a:r>
              <a:rPr lang="zh-CN" altLang="en-US"/>
              <a:t>改变一个人的</a:t>
            </a:r>
            <a:br>
              <a:rPr lang="zh-CN" altLang="en-US"/>
            </a:br>
            <a:r>
              <a:rPr lang="zh-CN" altLang="en-US"/>
              <a:t>容貌是很简单的</a:t>
            </a:r>
            <a:br>
              <a:rPr lang="zh-CN" altLang="en-US"/>
            </a:br>
            <a:r>
              <a:rPr lang="zh-CN" altLang="en-US"/>
              <a:t>我到韩国去的时候</a:t>
            </a:r>
            <a:br>
              <a:rPr lang="zh-CN" altLang="en-US"/>
            </a:br>
            <a:r>
              <a:rPr lang="zh-CN" altLang="en-US"/>
              <a:t>如果我的脸</a:t>
            </a:r>
            <a:r>
              <a:rPr lang="en-US" altLang="zh-CN"/>
              <a:t> </a:t>
            </a:r>
            <a:r>
              <a:rPr lang="zh-CN" altLang="en-US"/>
              <a:t>鼻子塌下来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我只要坐一趟飞机</a:t>
            </a:r>
            <a:br>
              <a:rPr lang="zh-CN" altLang="en-US"/>
            </a:br>
            <a:r>
              <a:rPr lang="zh-CN" altLang="en-US"/>
              <a:t>稍微到韩国辛苦一下子</a:t>
            </a:r>
            <a:br>
              <a:rPr lang="zh-CN" altLang="en-US"/>
            </a:br>
            <a:r>
              <a:rPr lang="zh-CN" altLang="en-US"/>
              <a:t>回来以后就变成金泰熙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男众就变成裴勇俊</a:t>
            </a:r>
            <a:br>
              <a:rPr lang="zh-CN" altLang="en-US"/>
            </a:br>
            <a:r>
              <a:rPr lang="zh-CN" altLang="en-US"/>
              <a:t>可是你要改变他那个观念</a:t>
            </a:r>
            <a:br>
              <a:rPr lang="zh-CN" altLang="en-US"/>
            </a:br>
            <a:r>
              <a:rPr lang="zh-CN" altLang="en-US"/>
              <a:t>那个没办法的</a:t>
            </a:r>
            <a:r>
              <a:rPr lang="en-US" altLang="zh-CN"/>
              <a:t> </a:t>
            </a:r>
            <a:r>
              <a:rPr lang="zh-CN" altLang="en-US"/>
              <a:t>没有办法的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易容易</a:t>
            </a:r>
            <a:br>
              <a:rPr lang="zh-CN" altLang="en-US"/>
            </a:br>
            <a:r>
              <a:rPr lang="zh-CN" altLang="en-US"/>
              <a:t>易心难</a:t>
            </a:r>
            <a:br>
              <a:rPr lang="zh-CN" altLang="en-US"/>
            </a:br>
            <a:r>
              <a:rPr lang="zh-CN" altLang="en-US"/>
              <a:t>要改变一个人的</a:t>
            </a:r>
            <a:br>
              <a:rPr lang="zh-CN" altLang="en-US"/>
            </a:br>
            <a:r>
              <a:rPr lang="zh-CN" altLang="en-US"/>
              <a:t>容貌很简单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我是不要而已</a:t>
            </a:r>
            <a:br>
              <a:rPr lang="zh-CN" altLang="en-US"/>
            </a:br>
            <a:r>
              <a:rPr lang="zh-CN" altLang="en-US"/>
              <a:t>要不然去韩国也是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整形前</a:t>
            </a:r>
            <a:r>
              <a:rPr lang="en-US" altLang="zh-CN"/>
              <a:t> </a:t>
            </a:r>
            <a:r>
              <a:rPr lang="zh-CN" altLang="en-US"/>
              <a:t>整形后</a:t>
            </a:r>
            <a:br>
              <a:rPr lang="zh-CN" altLang="en-US"/>
            </a:br>
            <a:r>
              <a:rPr lang="zh-CN" altLang="en-US"/>
              <a:t>当然这是开玩笑的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但是那要改变他那个观念</a:t>
            </a:r>
            <a:br>
              <a:rPr lang="zh-CN" altLang="en-US"/>
            </a:br>
            <a:r>
              <a:rPr lang="zh-CN" altLang="en-US"/>
              <a:t>叫他知见稍微听我们的</a:t>
            </a:r>
            <a:br>
              <a:rPr lang="zh-CN" altLang="en-US"/>
            </a:br>
            <a:r>
              <a:rPr lang="zh-CN" altLang="en-US"/>
              <a:t>那是不可能的事情</a:t>
            </a:r>
            <a:br>
              <a:rPr lang="zh-CN" altLang="en-US"/>
            </a:br>
            <a:r>
              <a:rPr lang="zh-CN" altLang="en-US"/>
              <a:t>但是也有人会改变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也有人他改变</a:t>
            </a:r>
            <a:br>
              <a:rPr lang="zh-CN" altLang="en-US"/>
            </a:br>
            <a:r>
              <a:rPr lang="zh-CN" altLang="en-US"/>
              <a:t>要真的</a:t>
            </a:r>
            <a:br>
              <a:rPr lang="zh-CN" altLang="en-US"/>
            </a:br>
            <a:r>
              <a:rPr lang="zh-CN" altLang="en-US"/>
              <a:t>要把你的爱心</a:t>
            </a:r>
            <a:br>
              <a:rPr lang="zh-CN" altLang="en-US"/>
            </a:br>
            <a:r>
              <a:rPr lang="zh-CN" altLang="en-US"/>
              <a:t>布施出去</a:t>
            </a:r>
            <a:br>
              <a:rPr lang="zh-CN" altLang="en-US"/>
            </a:br>
            <a:r>
              <a:rPr lang="zh-CN" altLang="en-US"/>
              <a:t>还得要看情形</a:t>
            </a:r>
            <a:br>
              <a:rPr lang="zh-CN" altLang="en-US"/>
            </a:br>
            <a:r>
              <a:rPr lang="zh-CN" altLang="en-US"/>
              <a:t>所以最好度的就是</a:t>
            </a:r>
            <a:br>
              <a:rPr lang="zh-CN" altLang="en-US"/>
            </a:br>
            <a:r>
              <a:rPr lang="zh-CN" altLang="en-US"/>
              <a:t>那个从来没听过佛法的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也没有亲近过</a:t>
            </a:r>
            <a:br>
              <a:rPr lang="zh-CN" altLang="en-US"/>
            </a:br>
            <a:r>
              <a:rPr lang="zh-CN" altLang="en-US"/>
              <a:t>哪一个法师的</a:t>
            </a:r>
            <a:br>
              <a:rPr lang="zh-CN" altLang="en-US"/>
            </a:br>
            <a:r>
              <a:rPr lang="zh-CN" altLang="en-US"/>
              <a:t>或者是道场的</a:t>
            </a:r>
            <a:br>
              <a:rPr lang="zh-CN" altLang="en-US"/>
            </a:br>
            <a:r>
              <a:rPr lang="zh-CN" altLang="en-US"/>
              <a:t>他不会卡在</a:t>
            </a:r>
            <a:br>
              <a:rPr lang="zh-CN" altLang="en-US"/>
            </a:br>
            <a:r>
              <a:rPr lang="zh-CN" altLang="en-US"/>
              <a:t>某一种观念</a:t>
            </a:r>
            <a:br>
              <a:rPr lang="zh-CN" altLang="en-US"/>
            </a:br>
            <a:r>
              <a:rPr lang="zh-CN" altLang="en-US"/>
              <a:t>那个就很容易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简简单单地就</a:t>
            </a:r>
            <a:br>
              <a:rPr lang="zh-CN" altLang="en-US"/>
            </a:br>
            <a:r>
              <a:rPr lang="zh-CN" altLang="en-US"/>
              <a:t>度了很多众生</a:t>
            </a:r>
            <a:br>
              <a:rPr lang="zh-CN" altLang="en-US"/>
            </a:br>
            <a:r>
              <a:rPr lang="zh-CN" altLang="en-US"/>
              <a:t>可是一接受</a:t>
            </a:r>
            <a:br>
              <a:rPr lang="zh-CN" altLang="en-US"/>
            </a:br>
            <a:r>
              <a:rPr lang="zh-CN" altLang="en-US"/>
              <a:t>某一种观念</a:t>
            </a:r>
            <a:br>
              <a:rPr lang="zh-CN" altLang="en-US"/>
            </a:br>
            <a:r>
              <a:rPr lang="zh-CN" altLang="en-US"/>
              <a:t>掉进去的时候</a:t>
            </a:r>
            <a:br>
              <a:rPr lang="zh-CN" altLang="en-US"/>
            </a:br>
            <a:r>
              <a:rPr lang="zh-CN" altLang="en-US"/>
              <a:t>就很难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你要改变他</a:t>
            </a:r>
            <a:br>
              <a:rPr lang="zh-CN" altLang="en-US"/>
            </a:br>
            <a:r>
              <a:rPr lang="zh-CN" altLang="en-US"/>
              <a:t>你就变成他的敌人</a:t>
            </a:r>
            <a:br>
              <a:rPr lang="zh-CN" altLang="en-US"/>
            </a:br>
            <a:r>
              <a:rPr lang="zh-CN" altLang="en-US"/>
              <a:t>敌人</a:t>
            </a:r>
            <a:br>
              <a:rPr lang="zh-CN" altLang="en-US"/>
            </a:br>
            <a:r>
              <a:rPr lang="zh-CN" altLang="en-US"/>
              <a:t>所以我就学得很聪明</a:t>
            </a:r>
            <a:br>
              <a:rPr lang="zh-CN" altLang="en-US"/>
            </a:br>
            <a:r>
              <a:rPr lang="zh-CN" altLang="en-US"/>
              <a:t>学得很聪明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哎呀</a:t>
            </a:r>
            <a:r>
              <a:rPr lang="en-US" altLang="zh-CN"/>
              <a:t> </a:t>
            </a:r>
            <a:r>
              <a:rPr lang="zh-CN" altLang="en-US"/>
              <a:t>师父</a:t>
            </a:r>
            <a:br>
              <a:rPr lang="zh-CN" altLang="en-US"/>
            </a:br>
            <a:r>
              <a:rPr lang="zh-CN" altLang="en-US"/>
              <a:t>你不去度某某人啊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我就像佛讲的</a:t>
            </a:r>
            <a:br>
              <a:rPr lang="zh-CN" altLang="en-US"/>
            </a:br>
            <a:r>
              <a:rPr lang="zh-CN" altLang="en-US"/>
              <a:t>该度的已度</a:t>
            </a:r>
            <a:br>
              <a:rPr lang="zh-CN" altLang="en-US"/>
            </a:br>
            <a:r>
              <a:rPr lang="zh-CN" altLang="en-US"/>
              <a:t>未度的</a:t>
            </a:r>
            <a:br>
              <a:rPr lang="zh-CN" altLang="en-US"/>
            </a:br>
            <a:r>
              <a:rPr lang="zh-CN" altLang="en-US"/>
              <a:t>我已经作得度的因缘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这个不是说你</a:t>
            </a:r>
            <a:br>
              <a:rPr lang="zh-CN" altLang="en-US"/>
            </a:br>
            <a:r>
              <a:rPr lang="zh-CN" altLang="en-US"/>
              <a:t>有那个愿力就有办法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众生难度</a:t>
            </a:r>
            <a:r>
              <a:rPr lang="en-US" altLang="zh-CN"/>
              <a:t> </a:t>
            </a:r>
            <a:r>
              <a:rPr lang="zh-CN" altLang="en-US"/>
              <a:t>还要度</a:t>
            </a:r>
            <a:br>
              <a:rPr lang="zh-CN" altLang="en-US"/>
            </a:br>
            <a:r>
              <a:rPr lang="zh-CN" altLang="en-US"/>
              <a:t>但是我的时间有限</a:t>
            </a:r>
            <a:br>
              <a:rPr lang="zh-CN" altLang="en-US"/>
            </a:br>
            <a:r>
              <a:rPr lang="zh-CN" altLang="en-US"/>
              <a:t>时间有限</a:t>
            </a:r>
            <a:r>
              <a:rPr lang="en-US" altLang="zh-CN"/>
              <a:t> </a:t>
            </a: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所以这个看因缘</a:t>
            </a:r>
            <a:r>
              <a:rPr lang="en-US" altLang="zh-CN"/>
              <a:t> </a:t>
            </a:r>
            <a:r>
              <a:rPr lang="zh-CN" altLang="en-US"/>
              <a:t>看因缘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为自觉圣智</a:t>
            </a:r>
            <a:br>
              <a:rPr lang="zh-CN" altLang="en-US"/>
            </a:br>
            <a:r>
              <a:rPr lang="zh-CN" altLang="en-US"/>
              <a:t>我所证得之真常不可思议法身境界</a:t>
            </a:r>
            <a:br>
              <a:rPr lang="zh-CN" altLang="en-US"/>
            </a:br>
            <a:r>
              <a:rPr lang="zh-CN" altLang="en-US"/>
              <a:t>为以自觉圣智而得其修因之相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作者之能作</a:t>
            </a:r>
            <a:br>
              <a:rPr lang="zh-CN" altLang="en-US"/>
            </a:br>
            <a:r>
              <a:rPr lang="zh-CN" altLang="en-US"/>
              <a:t>与其所作之法</a:t>
            </a:r>
            <a:br>
              <a:rPr lang="zh-CN" altLang="en-US"/>
            </a:br>
            <a:r>
              <a:rPr lang="zh-CN" altLang="en-US"/>
              <a:t>而能作所作</a:t>
            </a:r>
            <a:br>
              <a:rPr lang="zh-CN" altLang="en-US"/>
            </a:br>
            <a:r>
              <a:rPr lang="zh-CN" altLang="en-US"/>
              <a:t>即落能所</a:t>
            </a:r>
            <a:br>
              <a:rPr lang="zh-CN" altLang="en-US"/>
            </a:br>
            <a:r>
              <a:rPr lang="zh-CN" altLang="en-US"/>
              <a:t>便为无常</a:t>
            </a:r>
            <a:br>
              <a:rPr lang="zh-CN" altLang="en-US"/>
            </a:br>
            <a:r>
              <a:rPr lang="zh-CN" altLang="en-US"/>
              <a:t>不得谓常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且既是有能有所</a:t>
            </a:r>
            <a:br>
              <a:rPr lang="zh-CN" altLang="en-US"/>
            </a:br>
            <a:r>
              <a:rPr lang="zh-CN" altLang="en-US"/>
              <a:t>又是无常</a:t>
            </a:r>
            <a:br>
              <a:rPr lang="zh-CN" altLang="en-US"/>
            </a:br>
            <a:r>
              <a:rPr lang="zh-CN" altLang="en-US"/>
              <a:t>便非不可思议</a:t>
            </a:r>
            <a:br>
              <a:rPr lang="zh-CN" altLang="en-US"/>
            </a:br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有无二见</a:t>
            </a:r>
            <a:br>
              <a:rPr lang="zh-CN" altLang="en-US"/>
            </a:br>
            <a:r>
              <a:rPr lang="zh-CN" altLang="en-US"/>
              <a:t>此句谓佛之真常不可思议</a:t>
            </a:r>
            <a:br>
              <a:rPr lang="zh-CN" altLang="en-US"/>
            </a:br>
            <a:r>
              <a:rPr lang="zh-CN" altLang="en-US"/>
              <a:t>为离于作者之能作所作</a:t>
            </a:r>
            <a:br>
              <a:rPr lang="zh-CN" altLang="en-US"/>
            </a:br>
            <a:r>
              <a:rPr lang="zh-CN" altLang="en-US"/>
              <a:t>及有无二种妄见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故为中道</a:t>
            </a:r>
            <a:br>
              <a:rPr lang="zh-CN" altLang="en-US"/>
            </a:br>
            <a:r>
              <a:rPr lang="zh-CN" altLang="en-US"/>
              <a:t>实义之真常</a:t>
            </a:r>
            <a:br>
              <a:rPr lang="zh-CN" altLang="en-US"/>
            </a:br>
            <a:r>
              <a:rPr lang="zh-CN" altLang="en-US"/>
              <a:t>为外一切法</a:t>
            </a:r>
            <a:br>
              <a:rPr lang="zh-CN" altLang="en-US"/>
            </a:br>
            <a:r>
              <a:rPr lang="zh-CN" altLang="en-US"/>
              <a:t>即</a:t>
            </a:r>
            <a:r>
              <a:rPr lang="en-US" altLang="zh-CN"/>
              <a:t> </a:t>
            </a:r>
            <a:r>
              <a:rPr lang="zh-CN" altLang="en-US"/>
              <a:t>有性无性</a:t>
            </a:r>
            <a:br>
              <a:rPr lang="zh-CN" altLang="en-US"/>
            </a:br>
            <a:r>
              <a:rPr lang="zh-CN" altLang="en-US"/>
              <a:t>有已还无</a:t>
            </a:r>
            <a:br>
              <a:rPr lang="zh-CN" altLang="en-US"/>
            </a:br>
            <a:r>
              <a:rPr lang="zh-CN" altLang="en-US"/>
              <a:t>无常变现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并非如彼外道</a:t>
            </a:r>
            <a:br>
              <a:rPr lang="zh-CN" altLang="en-US"/>
            </a:br>
            <a:r>
              <a:rPr lang="zh-CN" altLang="en-US"/>
              <a:t>于外一切法</a:t>
            </a:r>
            <a:br>
              <a:rPr lang="zh-CN" altLang="en-US"/>
            </a:br>
            <a:r>
              <a:rPr lang="zh-CN" altLang="en-US"/>
              <a:t>见其性有已还无</a:t>
            </a:r>
            <a:br>
              <a:rPr lang="zh-CN" altLang="en-US"/>
            </a:br>
            <a:r>
              <a:rPr lang="zh-CN" altLang="en-US"/>
              <a:t>生灭无常</a:t>
            </a:r>
            <a:br>
              <a:rPr lang="zh-CN" altLang="en-US"/>
            </a:br>
            <a:r>
              <a:rPr lang="zh-CN" altLang="en-US"/>
              <a:t>因而思量</a:t>
            </a:r>
            <a:br>
              <a:rPr lang="zh-CN" altLang="en-US"/>
            </a:br>
            <a:r>
              <a:rPr lang="zh-CN" altLang="en-US"/>
              <a:t>妄计神我为常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而彼外道实不知如来法身</a:t>
            </a:r>
            <a:br>
              <a:rPr lang="zh-CN" altLang="en-US"/>
            </a:br>
            <a:r>
              <a:rPr lang="zh-CN" altLang="en-US"/>
              <a:t>之常不思议境界</a:t>
            </a:r>
            <a:br>
              <a:rPr lang="zh-CN" altLang="en-US"/>
            </a:br>
            <a:r>
              <a:rPr lang="zh-CN" altLang="en-US"/>
              <a:t>为实有其自因之相</a:t>
            </a:r>
            <a:br>
              <a:rPr lang="zh-CN" altLang="en-US"/>
            </a:br>
            <a:r>
              <a:rPr lang="zh-CN" altLang="en-US"/>
              <a:t>非无因无相而得成常不思议</a:t>
            </a:r>
            <a:br>
              <a:rPr lang="zh-CN" altLang="en-US"/>
            </a:br>
            <a:r>
              <a:rPr lang="zh-CN" altLang="en-US"/>
              <a:t>以外道于因上无因</a:t>
            </a:r>
            <a:br>
              <a:rPr lang="zh-CN" altLang="en-US"/>
            </a:br>
            <a:r>
              <a:rPr lang="zh-CN" altLang="en-US"/>
              <a:t>于果上无相</a:t>
            </a:r>
            <a:br>
              <a:rPr lang="zh-CN" altLang="en-US"/>
            </a:br>
            <a:r>
              <a:rPr lang="zh-CN" altLang="en-US"/>
              <a:t>故不得成常不思议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谓以外道</a:t>
            </a:r>
            <a:br>
              <a:rPr lang="zh-CN" altLang="en-US"/>
            </a:br>
            <a:r>
              <a:rPr lang="zh-CN" altLang="en-US"/>
              <a:t>既无因相</a:t>
            </a:r>
            <a:br>
              <a:rPr lang="zh-CN" altLang="en-US"/>
            </a:br>
            <a:r>
              <a:rPr lang="zh-CN" altLang="en-US"/>
              <a:t>亦无果相</a:t>
            </a:r>
            <a:br>
              <a:rPr lang="zh-CN" altLang="en-US"/>
            </a:br>
            <a:r>
              <a:rPr lang="zh-CN" altLang="en-US"/>
              <a:t>故离证得</a:t>
            </a:r>
            <a:br>
              <a:rPr lang="zh-CN" altLang="en-US"/>
            </a:br>
            <a:r>
              <a:rPr lang="zh-CN" altLang="en-US"/>
              <a:t>自觉圣智</a:t>
            </a:r>
            <a:br>
              <a:rPr lang="zh-CN" altLang="en-US"/>
            </a:br>
            <a:r>
              <a:rPr lang="zh-CN" altLang="en-US"/>
              <a:t>境界之相</a:t>
            </a:r>
            <a:br>
              <a:rPr lang="zh-CN" altLang="en-US"/>
            </a:br>
            <a:r>
              <a:rPr lang="zh-CN" altLang="en-US"/>
              <a:t>极为遥远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所以这一句话</a:t>
            </a:r>
            <a:br>
              <a:rPr lang="zh-CN" altLang="en-US"/>
            </a:br>
            <a:r>
              <a:rPr lang="zh-CN" altLang="en-US"/>
              <a:t>你今天如果</a:t>
            </a:r>
            <a:br>
              <a:rPr lang="zh-CN" altLang="en-US"/>
            </a:br>
            <a:r>
              <a:rPr lang="zh-CN" altLang="en-US"/>
              <a:t>没有听闻到正法</a:t>
            </a:r>
            <a:br>
              <a:rPr lang="zh-CN" altLang="en-US"/>
            </a:br>
            <a:r>
              <a:rPr lang="zh-CN" altLang="en-US"/>
              <a:t>离解脱就甚为遥远</a:t>
            </a:r>
            <a:br>
              <a:rPr lang="zh-CN" altLang="en-US"/>
            </a:br>
            <a:r>
              <a:rPr lang="zh-CN" altLang="en-US"/>
              <a:t>今天你这一辈子</a:t>
            </a:r>
            <a:br>
              <a:rPr lang="zh-CN" altLang="en-US"/>
            </a:br>
            <a:r>
              <a:rPr lang="zh-CN" altLang="en-US"/>
              <a:t>没有机会听闻到佛法</a:t>
            </a:r>
            <a:br>
              <a:rPr lang="zh-CN" altLang="en-US"/>
            </a:br>
            <a:r>
              <a:rPr lang="zh-CN" altLang="en-US"/>
              <a:t>离幸福快乐也非常地遥远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幸福和快乐要建立在</a:t>
            </a:r>
            <a:br>
              <a:rPr lang="zh-CN" altLang="en-US"/>
            </a:br>
            <a:r>
              <a:rPr lang="zh-CN" altLang="en-US"/>
              <a:t>一颗宁静安详的心</a:t>
            </a:r>
            <a:br>
              <a:rPr lang="zh-CN" altLang="en-US"/>
            </a:br>
            <a:r>
              <a:rPr lang="zh-CN" altLang="en-US"/>
              <a:t>就是</a:t>
            </a:r>
            <a:r>
              <a:rPr lang="zh-CN" altLang="en-US">
                <a:solidFill>
                  <a:srgbClr val="7030A0"/>
                </a:solidFill>
              </a:rPr>
              <a:t>自己不跟自己争吵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没有智慧</a:t>
            </a:r>
            <a:br>
              <a:rPr lang="zh-CN" altLang="en-US"/>
            </a:br>
            <a:r>
              <a:rPr lang="zh-CN" altLang="en-US"/>
              <a:t>就自己会跟自己争吵</a:t>
            </a:r>
            <a:br>
              <a:rPr lang="zh-CN" altLang="en-US"/>
            </a:br>
            <a:r>
              <a:rPr lang="zh-CN" altLang="en-US"/>
              <a:t>就是没有智慧的人</a:t>
            </a:r>
            <a:br>
              <a:rPr lang="zh-CN" altLang="en-US"/>
            </a:br>
            <a:r>
              <a:rPr lang="zh-CN" altLang="en-US"/>
              <a:t>内心充满矛盾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在跟自己争吵</a:t>
            </a:r>
            <a:br>
              <a:rPr lang="zh-CN" altLang="en-US"/>
            </a:br>
            <a:r>
              <a:rPr lang="zh-CN" altLang="en-US"/>
              <a:t>争吵不是跟别人</a:t>
            </a:r>
            <a:br>
              <a:rPr lang="zh-CN" altLang="en-US"/>
            </a:br>
            <a:r>
              <a:rPr lang="zh-CN" altLang="en-US"/>
              <a:t>争吵其实在跟自己争吵</a:t>
            </a:r>
            <a:br>
              <a:rPr lang="zh-CN" altLang="en-US"/>
            </a:br>
            <a:r>
              <a:rPr lang="zh-CN" altLang="en-US"/>
              <a:t>因为那个观念卡死了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一直说别人不对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其实问题在自己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所以争吵</a:t>
            </a:r>
            <a:br>
              <a:rPr lang="zh-CN" altLang="en-US"/>
            </a:br>
            <a:r>
              <a:rPr lang="zh-CN" altLang="en-US"/>
              <a:t>其实不是在跟别人吵</a:t>
            </a:r>
            <a:br>
              <a:rPr lang="zh-CN" altLang="en-US"/>
            </a:br>
            <a:r>
              <a:rPr lang="zh-CN" altLang="en-US"/>
              <a:t>吵的内心里面那种观念</a:t>
            </a:r>
            <a:br>
              <a:rPr lang="zh-CN" altLang="en-US"/>
            </a:br>
            <a:r>
              <a:rPr lang="zh-CN" altLang="en-US"/>
              <a:t>我认为这样对</a:t>
            </a:r>
            <a:br>
              <a:rPr lang="zh-CN" altLang="en-US"/>
            </a:br>
            <a:r>
              <a:rPr lang="zh-CN" altLang="en-US"/>
              <a:t>你为什么讲我错</a:t>
            </a:r>
            <a:br>
              <a:rPr lang="zh-CN" altLang="en-US"/>
            </a:br>
            <a:r>
              <a:rPr lang="zh-CN" altLang="en-US"/>
              <a:t>再调整一下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里面没有对</a:t>
            </a:r>
            <a:br>
              <a:rPr lang="zh-CN" altLang="en-US"/>
            </a:br>
            <a:r>
              <a:rPr lang="zh-CN" altLang="en-US"/>
              <a:t>也没有所谓的错</a:t>
            </a:r>
            <a:br>
              <a:rPr lang="zh-CN" altLang="en-US"/>
            </a:br>
            <a:r>
              <a:rPr lang="zh-CN" altLang="en-US"/>
              <a:t>只是角度不一样</a:t>
            </a:r>
            <a:br>
              <a:rPr lang="zh-CN" altLang="en-US"/>
            </a:br>
            <a:r>
              <a:rPr lang="zh-CN" altLang="en-US"/>
              <a:t>原来是这样</a:t>
            </a:r>
            <a:br>
              <a:rPr lang="zh-CN" altLang="en-US"/>
            </a:br>
            <a:r>
              <a:rPr lang="zh-CN" altLang="en-US"/>
              <a:t>每一个人看的角度不一样</a:t>
            </a:r>
            <a:br>
              <a:rPr lang="zh-CN" altLang="en-US"/>
            </a:br>
            <a:r>
              <a:rPr lang="zh-CN" altLang="en-US"/>
              <a:t>所以争吵其实是在跟</a:t>
            </a:r>
            <a:br>
              <a:rPr lang="zh-CN" altLang="en-US"/>
            </a:br>
            <a:r>
              <a:rPr lang="zh-CN" altLang="en-US"/>
              <a:t>自己的无明在对话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吵来吵去</a:t>
            </a:r>
            <a:br>
              <a:rPr lang="zh-CN" altLang="en-US"/>
            </a:br>
            <a:r>
              <a:rPr lang="zh-CN" altLang="en-US"/>
              <a:t>就是内心里面的痛苦</a:t>
            </a:r>
            <a:br>
              <a:rPr lang="zh-CN" altLang="en-US"/>
            </a:br>
            <a:r>
              <a:rPr lang="zh-CN" altLang="en-US"/>
              <a:t>有时候</a:t>
            </a:r>
            <a:br>
              <a:rPr lang="zh-CN" altLang="en-US"/>
            </a:br>
            <a:r>
              <a:rPr lang="zh-CN" altLang="en-US"/>
              <a:t>跟你分忧解劳</a:t>
            </a:r>
            <a:br>
              <a:rPr lang="zh-CN" altLang="en-US"/>
            </a:br>
            <a:r>
              <a:rPr lang="zh-CN" altLang="en-US"/>
              <a:t>佛法就是在告诉你</a:t>
            </a:r>
            <a:br>
              <a:rPr lang="zh-CN" altLang="en-US"/>
            </a:br>
            <a:r>
              <a:rPr lang="zh-CN" altLang="en-US"/>
              <a:t>真相在你内心的深处</a:t>
            </a:r>
            <a:br>
              <a:rPr lang="zh-CN" altLang="en-US"/>
            </a:br>
            <a:r>
              <a:rPr lang="zh-CN" altLang="en-US"/>
              <a:t>般若智慧的重要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两个夫妻睡觉前吵来吵去</a:t>
            </a:r>
            <a:br>
              <a:rPr lang="zh-CN" altLang="en-US"/>
            </a:br>
            <a:r>
              <a:rPr lang="zh-CN" altLang="en-US"/>
              <a:t>最好睡觉前不要吵架</a:t>
            </a:r>
            <a:br>
              <a:rPr lang="zh-CN" altLang="en-US"/>
            </a:br>
            <a:r>
              <a:rPr lang="zh-CN" altLang="en-US"/>
              <a:t>睡觉前吵架</a:t>
            </a:r>
            <a:br>
              <a:rPr lang="zh-CN" altLang="en-US"/>
            </a:br>
            <a:r>
              <a:rPr lang="zh-CN" altLang="en-US"/>
              <a:t>那个晚上谁都不认输</a:t>
            </a:r>
            <a:br>
              <a:rPr lang="zh-CN" altLang="en-US"/>
            </a:br>
            <a:r>
              <a:rPr lang="zh-CN" altLang="en-US"/>
              <a:t>两个都睡不着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两个都睡不着</a:t>
            </a:r>
            <a:br>
              <a:rPr lang="zh-CN" altLang="en-US"/>
            </a:br>
            <a:r>
              <a:rPr lang="zh-CN" altLang="en-US"/>
              <a:t>我没有错</a:t>
            </a:r>
            <a:br>
              <a:rPr lang="zh-CN" altLang="en-US"/>
            </a:br>
            <a:r>
              <a:rPr lang="zh-CN" altLang="en-US"/>
              <a:t>他怎么这样子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只是一个观念</a:t>
            </a:r>
            <a:br>
              <a:rPr lang="zh-CN" altLang="en-US"/>
            </a:br>
            <a:r>
              <a:rPr lang="zh-CN" altLang="en-US"/>
              <a:t>像我有一个亲戚</a:t>
            </a:r>
            <a:br>
              <a:rPr lang="zh-CN" altLang="en-US"/>
            </a:br>
            <a:r>
              <a:rPr lang="zh-CN" altLang="en-US"/>
              <a:t>夫妻之间一吵架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老公睡右边的头</a:t>
            </a:r>
            <a:br>
              <a:rPr lang="zh-CN" altLang="en-US"/>
            </a:br>
            <a:r>
              <a:rPr lang="zh-CN" altLang="en-US"/>
              <a:t>老婆睡左边</a:t>
            </a:r>
            <a:br>
              <a:rPr lang="zh-CN" altLang="en-US"/>
            </a:br>
            <a:r>
              <a:rPr lang="zh-CN" altLang="en-US"/>
              <a:t>因为房间不是很大</a:t>
            </a:r>
            <a:br>
              <a:rPr lang="zh-CN" altLang="en-US"/>
            </a:br>
            <a:r>
              <a:rPr lang="zh-CN" altLang="en-US"/>
              <a:t>这样十四天</a:t>
            </a:r>
            <a:br>
              <a:rPr lang="zh-CN" altLang="en-US"/>
            </a:br>
            <a:r>
              <a:rPr lang="zh-CN" altLang="en-US"/>
              <a:t>可以不讲话</a:t>
            </a:r>
            <a:br>
              <a:rPr lang="zh-CN" altLang="en-US"/>
            </a:br>
            <a:r>
              <a:rPr lang="zh-CN" altLang="en-US"/>
              <a:t>十四天</a:t>
            </a:r>
            <a:br>
              <a:rPr lang="zh-CN" altLang="en-US"/>
            </a:br>
            <a:r>
              <a:rPr lang="zh-CN" altLang="en-US"/>
              <a:t>不讲话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当然也没生孩子</a:t>
            </a:r>
            <a:br>
              <a:rPr lang="zh-CN" altLang="en-US"/>
            </a:br>
            <a:r>
              <a:rPr lang="zh-CN" altLang="en-US"/>
              <a:t>十四天可以不讲话的</a:t>
            </a:r>
            <a:br>
              <a:rPr lang="zh-CN" altLang="en-US"/>
            </a:br>
            <a:r>
              <a:rPr lang="zh-CN" altLang="en-US"/>
              <a:t>你看一个空间这么小</a:t>
            </a:r>
            <a:br>
              <a:rPr lang="zh-CN" altLang="en-US"/>
            </a:br>
            <a:r>
              <a:rPr lang="zh-CN" altLang="en-US"/>
              <a:t>两个见面相敬如冰</a:t>
            </a:r>
            <a:br>
              <a:rPr lang="zh-CN" altLang="en-US"/>
            </a:br>
            <a:r>
              <a:rPr lang="zh-CN" altLang="en-US"/>
              <a:t>最高境界</a:t>
            </a:r>
            <a:r>
              <a:rPr lang="en-US" altLang="zh-CN"/>
              <a:t> </a:t>
            </a:r>
            <a:r>
              <a:rPr lang="zh-CN" altLang="en-US"/>
              <a:t>没话说</a:t>
            </a:r>
            <a:br>
              <a:rPr lang="zh-CN" altLang="en-US"/>
            </a:br>
            <a:r>
              <a:rPr lang="zh-CN" altLang="en-US"/>
              <a:t>你看那个日子怎么过</a:t>
            </a:r>
            <a:br>
              <a:rPr lang="zh-CN" altLang="en-US"/>
            </a:br>
            <a:r>
              <a:rPr lang="zh-CN" altLang="en-US"/>
              <a:t>你就知道那个日子怎么过</a:t>
            </a:r>
            <a:r>
              <a:rPr lang="en-US" altLang="zh-CN"/>
              <a:t> </a:t>
            </a:r>
            <a:r>
              <a:rPr lang="zh-CN" altLang="en-US"/>
              <a:t>叫做煎熬</a:t>
            </a: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人跟自己过意不去</a:t>
            </a:r>
            <a:br>
              <a:rPr lang="zh-CN" altLang="en-US"/>
            </a:br>
            <a:r>
              <a:rPr lang="zh-CN" altLang="en-US"/>
              <a:t>不是跟别人过意不去</a:t>
            </a:r>
            <a:br>
              <a:rPr lang="zh-CN" altLang="en-US"/>
            </a:br>
            <a:r>
              <a:rPr lang="zh-CN" altLang="en-US"/>
              <a:t>争吵</a:t>
            </a:r>
            <a:r>
              <a:rPr lang="en-US" altLang="zh-CN"/>
              <a:t> </a:t>
            </a:r>
            <a:r>
              <a:rPr lang="zh-CN" altLang="en-US"/>
              <a:t>跟自己过意不去</a:t>
            </a:r>
            <a:br>
              <a:rPr lang="zh-CN" altLang="en-US"/>
            </a:br>
            <a:r>
              <a:rPr lang="zh-CN" altLang="en-US"/>
              <a:t>苦的还是自己</a:t>
            </a:r>
            <a:br>
              <a:rPr lang="zh-CN" altLang="en-US"/>
            </a:br>
            <a:r>
              <a:rPr lang="zh-CN" altLang="en-US"/>
              <a:t>彼此之间没有各退一步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因此我们不了解生命</a:t>
            </a:r>
            <a:br>
              <a:rPr lang="zh-CN" altLang="en-US"/>
            </a:br>
            <a:r>
              <a:rPr lang="zh-CN" altLang="en-US"/>
              <a:t>生命对我们来讲</a:t>
            </a:r>
            <a:br>
              <a:rPr lang="zh-CN" altLang="en-US"/>
            </a:br>
            <a:r>
              <a:rPr lang="zh-CN" altLang="en-US"/>
              <a:t>它是一种惩罚</a:t>
            </a:r>
            <a:br>
              <a:rPr lang="zh-CN" altLang="en-US"/>
            </a:br>
            <a:r>
              <a:rPr lang="zh-CN" altLang="en-US"/>
              <a:t>人之所以痛苦</a:t>
            </a:r>
            <a:br>
              <a:rPr lang="zh-CN" altLang="en-US"/>
            </a:br>
            <a:r>
              <a:rPr lang="zh-CN" altLang="en-US"/>
              <a:t>在于追求错误的东西</a:t>
            </a:r>
            <a:br>
              <a:rPr lang="zh-CN" altLang="en-US"/>
            </a:br>
            <a:r>
              <a:rPr lang="zh-CN" altLang="en-US"/>
              <a:t>我们为了那一点点尊严</a:t>
            </a:r>
            <a:br>
              <a:rPr lang="zh-CN" altLang="en-US"/>
            </a:br>
            <a:r>
              <a:rPr lang="zh-CN" altLang="en-US"/>
              <a:t>我们可以宁可一个月情绪控制不住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何必</a:t>
            </a:r>
            <a:r>
              <a:rPr lang="en-US" altLang="zh-CN"/>
              <a:t> </a:t>
            </a: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我们为了那一点点尊严</a:t>
            </a:r>
            <a:br>
              <a:rPr lang="zh-CN" altLang="en-US"/>
            </a:br>
            <a:r>
              <a:rPr lang="zh-CN" altLang="en-US"/>
              <a:t>何况是夫妻</a:t>
            </a:r>
            <a:br>
              <a:rPr lang="zh-CN" altLang="en-US"/>
            </a:br>
            <a:r>
              <a:rPr lang="zh-CN" altLang="en-US"/>
              <a:t>或者是好朋友</a:t>
            </a:r>
            <a:br>
              <a:rPr lang="zh-CN" altLang="en-US"/>
            </a:br>
            <a:r>
              <a:rPr lang="zh-CN" altLang="en-US"/>
              <a:t>或者是师徒</a:t>
            </a:r>
            <a:br>
              <a:rPr lang="zh-CN" altLang="en-US"/>
            </a:br>
            <a:r>
              <a:rPr lang="zh-CN" altLang="en-US"/>
              <a:t>所以拥有一颗</a:t>
            </a:r>
            <a:br>
              <a:rPr lang="zh-CN" altLang="en-US"/>
            </a:br>
            <a:r>
              <a:rPr lang="zh-CN" altLang="en-US"/>
              <a:t>为什么弥勒佛常常微笑呢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肚大能容容天下难容之事</a:t>
            </a:r>
            <a:br>
              <a:rPr lang="zh-CN" altLang="en-US"/>
            </a:br>
            <a:r>
              <a:rPr lang="zh-CN" altLang="en-US"/>
              <a:t>笑口常开笑天下可笑之人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弥勒佛为什么肚子这么大</a:t>
            </a:r>
            <a:br>
              <a:rPr lang="zh-CN" altLang="en-US"/>
            </a:br>
            <a:r>
              <a:rPr lang="zh-CN" altLang="en-US"/>
              <a:t>笑口常开</a:t>
            </a:r>
            <a:br>
              <a:rPr lang="zh-CN" altLang="en-US"/>
            </a:br>
            <a:r>
              <a:rPr lang="zh-CN" altLang="en-US"/>
              <a:t>笑口常开笑天下可笑之人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世间</a:t>
            </a:r>
            <a:r>
              <a:rPr lang="en-US" altLang="zh-CN"/>
              <a:t> </a:t>
            </a:r>
            <a:r>
              <a:rPr lang="zh-CN" altLang="en-US"/>
              <a:t>就如梦幻泡影的世间</a:t>
            </a:r>
            <a:br>
              <a:rPr lang="zh-CN" altLang="en-US"/>
            </a:br>
            <a:r>
              <a:rPr lang="zh-CN" altLang="en-US"/>
              <a:t>本来就没有实在的东西</a:t>
            </a:r>
            <a:br>
              <a:rPr lang="zh-CN" altLang="en-US"/>
            </a:br>
            <a:r>
              <a:rPr lang="zh-CN" altLang="en-US"/>
              <a:t>你每天都为了一点点</a:t>
            </a:r>
            <a:br>
              <a:rPr lang="zh-CN" altLang="en-US"/>
            </a:br>
            <a:r>
              <a:rPr lang="zh-CN" altLang="en-US"/>
              <a:t>事情吵到不可开交</a:t>
            </a:r>
            <a:br>
              <a:rPr lang="zh-CN" altLang="en-US"/>
            </a:br>
            <a:r>
              <a:rPr lang="zh-CN" altLang="en-US"/>
              <a:t>失去了理性</a:t>
            </a:r>
            <a:br>
              <a:rPr lang="zh-CN" altLang="en-US"/>
            </a:br>
            <a:r>
              <a:rPr lang="zh-CN" altLang="en-US"/>
              <a:t>肚大能容</a:t>
            </a:r>
            <a:br>
              <a:rPr lang="zh-CN" altLang="en-US"/>
            </a:br>
            <a:r>
              <a:rPr lang="zh-CN" altLang="en-US"/>
              <a:t>宰相肚里能撑船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学些好样在肚</a:t>
            </a:r>
            <a:br>
              <a:rPr lang="zh-CN" altLang="en-US"/>
            </a:br>
            <a:r>
              <a:rPr lang="zh-CN" altLang="en-US"/>
              <a:t>日子总是好过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师父农历年快到了</a:t>
            </a:r>
            <a:br>
              <a:rPr lang="zh-CN" altLang="en-US"/>
            </a:br>
            <a:r>
              <a:rPr lang="zh-CN" altLang="en-US"/>
              <a:t>你快乐吗</a:t>
            </a:r>
            <a:br>
              <a:rPr lang="zh-CN" altLang="en-US"/>
            </a:br>
            <a:r>
              <a:rPr lang="zh-CN" altLang="en-US"/>
              <a:t>我天天过年啊</a:t>
            </a:r>
            <a:br>
              <a:rPr lang="zh-CN" altLang="en-US"/>
            </a:br>
            <a:r>
              <a:rPr lang="zh-CN" altLang="en-US"/>
              <a:t>我每天都过年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我不必等到农历</a:t>
            </a:r>
            <a:br>
              <a:rPr lang="zh-CN" altLang="en-US"/>
            </a:br>
            <a:r>
              <a:rPr lang="zh-CN" altLang="en-US"/>
              <a:t>那个年才过年啊</a:t>
            </a:r>
            <a:br>
              <a:rPr lang="zh-CN" altLang="en-US"/>
            </a:br>
            <a:r>
              <a:rPr lang="zh-CN" altLang="en-US"/>
              <a:t>除夕夜啊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我是每天过年</a:t>
            </a:r>
            <a:br>
              <a:rPr lang="zh-CN" altLang="en-US"/>
            </a:br>
            <a:r>
              <a:rPr lang="zh-CN" altLang="en-US"/>
              <a:t>应该讲是时时刻刻都过年</a:t>
            </a:r>
            <a:br>
              <a:rPr lang="zh-CN" altLang="en-US"/>
            </a:br>
            <a:r>
              <a:rPr lang="zh-CN" altLang="en-US"/>
              <a:t>为什么要等到那一天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那一天才一天</a:t>
            </a:r>
            <a:br>
              <a:rPr lang="zh-CN" altLang="en-US"/>
            </a:br>
            <a:r>
              <a:rPr lang="zh-CN" altLang="en-US"/>
              <a:t>我三百六十五天都过年啊</a:t>
            </a:r>
            <a:br>
              <a:rPr lang="zh-CN" altLang="en-US"/>
            </a:br>
            <a:r>
              <a:rPr lang="zh-CN" altLang="en-US"/>
              <a:t>所以用这一句来讲说</a:t>
            </a:r>
            <a:br>
              <a:rPr lang="zh-CN" altLang="en-US"/>
            </a:br>
            <a:r>
              <a:rPr lang="zh-CN" altLang="en-US"/>
              <a:t>如果我们没有自觉圣智</a:t>
            </a:r>
            <a:br>
              <a:rPr lang="zh-CN" altLang="en-US"/>
            </a:br>
            <a:r>
              <a:rPr lang="zh-CN" altLang="en-US"/>
              <a:t>我们自己不觉悟</a:t>
            </a:r>
            <a:br>
              <a:rPr lang="zh-CN" altLang="en-US"/>
            </a:br>
            <a:r>
              <a:rPr lang="zh-CN" altLang="en-US"/>
              <a:t>我们离开了幸福快乐很遥远</a:t>
            </a:r>
            <a:br>
              <a:rPr lang="zh-CN" altLang="en-US"/>
            </a:br>
            <a:r>
              <a:rPr lang="zh-CN" altLang="en-US"/>
              <a:t>不幸福</a:t>
            </a:r>
            <a:r>
              <a:rPr lang="en-US" altLang="zh-CN"/>
              <a:t> </a:t>
            </a:r>
            <a:r>
              <a:rPr lang="zh-CN" altLang="en-US"/>
              <a:t>也不快</a:t>
            </a:r>
            <a:r>
              <a:rPr lang="zh-CN" altLang="en-US"/>
              <a:t>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诸位不要说像佛陀这样</a:t>
            </a:r>
            <a:br>
              <a:rPr lang="zh-CN" altLang="en-US"/>
            </a:br>
            <a:r>
              <a:rPr lang="zh-CN" altLang="en-US"/>
              <a:t>证到那么伟大的境界</a:t>
            </a:r>
            <a:br>
              <a:rPr lang="zh-CN" altLang="en-US"/>
            </a:br>
            <a:r>
              <a:rPr lang="zh-CN" altLang="en-US"/>
              <a:t>这个佛法你稍微能够了解一下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生死从哪里来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从贪爱来的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那我们对这个贪稍微减轻一下</a:t>
            </a:r>
            <a:br>
              <a:rPr lang="zh-CN" altLang="en-US"/>
            </a:br>
            <a:r>
              <a:rPr lang="zh-CN" altLang="en-US"/>
              <a:t>就是这个欲望稍微平淡一下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那么如果你了解说</a:t>
            </a:r>
            <a:br>
              <a:rPr lang="zh-CN" altLang="en-US"/>
            </a:br>
            <a:r>
              <a:rPr lang="zh-CN" altLang="en-US"/>
              <a:t>财</a:t>
            </a:r>
            <a:r>
              <a:rPr lang="en-US" altLang="zh-CN"/>
              <a:t> </a:t>
            </a:r>
            <a:r>
              <a:rPr lang="zh-CN" altLang="en-US"/>
              <a:t>色</a:t>
            </a:r>
            <a:r>
              <a:rPr lang="en-US" altLang="zh-CN"/>
              <a:t> </a:t>
            </a:r>
            <a:r>
              <a:rPr lang="zh-CN" altLang="en-US"/>
              <a:t>名</a:t>
            </a:r>
            <a:r>
              <a:rPr lang="en-US" altLang="zh-CN"/>
              <a:t> </a:t>
            </a:r>
            <a:r>
              <a:rPr lang="zh-CN" altLang="en-US"/>
              <a:t>食</a:t>
            </a:r>
            <a:r>
              <a:rPr lang="en-US" altLang="zh-CN"/>
              <a:t> </a:t>
            </a:r>
            <a:r>
              <a:rPr lang="zh-CN" altLang="en-US"/>
              <a:t>睡</a:t>
            </a:r>
            <a:br>
              <a:rPr lang="zh-CN" altLang="en-US"/>
            </a:br>
            <a:r>
              <a:rPr lang="zh-CN" altLang="en-US"/>
              <a:t>地狱五条根</a:t>
            </a:r>
            <a:br>
              <a:rPr lang="zh-CN" altLang="en-US"/>
            </a:br>
            <a:r>
              <a:rPr lang="zh-CN" altLang="en-US"/>
              <a:t>或者是</a:t>
            </a:r>
            <a:br>
              <a:rPr lang="zh-CN" altLang="en-US"/>
            </a:br>
            <a:r>
              <a:rPr lang="zh-CN" altLang="en-US"/>
              <a:t>财</a:t>
            </a:r>
            <a:r>
              <a:rPr lang="en-US" altLang="zh-CN"/>
              <a:t> </a:t>
            </a:r>
            <a:r>
              <a:rPr lang="zh-CN" altLang="en-US"/>
              <a:t>色</a:t>
            </a:r>
            <a:r>
              <a:rPr lang="en-US" altLang="zh-CN"/>
              <a:t> </a:t>
            </a:r>
            <a:r>
              <a:rPr lang="zh-CN" altLang="en-US"/>
              <a:t>名</a:t>
            </a:r>
            <a:r>
              <a:rPr lang="en-US" altLang="zh-CN"/>
              <a:t> </a:t>
            </a:r>
            <a:r>
              <a:rPr lang="zh-CN" altLang="en-US"/>
              <a:t>食</a:t>
            </a:r>
            <a:r>
              <a:rPr lang="en-US" altLang="zh-CN"/>
              <a:t> </a:t>
            </a:r>
            <a:r>
              <a:rPr lang="zh-CN" altLang="en-US"/>
              <a:t>睡</a:t>
            </a:r>
            <a:br>
              <a:rPr lang="zh-CN" altLang="en-US"/>
            </a:br>
            <a:r>
              <a:rPr lang="zh-CN" altLang="en-US"/>
              <a:t>那个都是无常法的东西</a:t>
            </a:r>
            <a:br>
              <a:rPr lang="zh-CN" altLang="en-US"/>
            </a:br>
            <a:r>
              <a:rPr lang="zh-CN" altLang="en-US"/>
              <a:t>都是很快</a:t>
            </a:r>
            <a:r>
              <a:rPr lang="en-US" altLang="zh-CN"/>
              <a:t> </a:t>
            </a:r>
            <a:r>
              <a:rPr lang="zh-CN" altLang="en-US"/>
              <a:t>都是变坏的</a:t>
            </a:r>
            <a:r>
              <a:rPr lang="en-US" altLang="zh-CN"/>
              <a:t> 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那么把我们内心的</a:t>
            </a:r>
            <a:br>
              <a:rPr lang="zh-CN" altLang="en-US"/>
            </a:br>
            <a:r>
              <a:rPr lang="zh-CN" altLang="en-US"/>
              <a:t>对这种相上的执着</a:t>
            </a:r>
            <a:br>
              <a:rPr lang="zh-CN" altLang="en-US"/>
            </a:br>
            <a:r>
              <a:rPr lang="zh-CN" altLang="en-US"/>
              <a:t>也稍微放松一点</a:t>
            </a:r>
            <a:br>
              <a:rPr lang="zh-CN" altLang="en-US"/>
            </a:br>
            <a:r>
              <a:rPr lang="zh-CN" altLang="en-US"/>
              <a:t>日子</a:t>
            </a:r>
            <a:r>
              <a:rPr lang="en-US" altLang="zh-CN"/>
              <a:t> </a:t>
            </a: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就不一样了</a:t>
            </a:r>
            <a:br>
              <a:rPr lang="zh-CN" altLang="en-US"/>
            </a:br>
            <a:r>
              <a:rPr lang="zh-CN" altLang="en-US"/>
              <a:t>为什么要学佛</a:t>
            </a:r>
            <a:br>
              <a:rPr lang="zh-CN" altLang="en-US"/>
            </a:br>
            <a:r>
              <a:rPr lang="zh-CN" altLang="en-US"/>
              <a:t>就是让我们过快乐</a:t>
            </a:r>
            <a:r>
              <a:rPr lang="en-US" altLang="zh-CN"/>
              <a:t> </a:t>
            </a:r>
            <a:r>
              <a:rPr lang="zh-CN" altLang="en-US"/>
              <a:t>解脱的日子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童话故事里面讲</a:t>
            </a:r>
            <a:br>
              <a:rPr lang="zh-CN" altLang="en-US"/>
            </a:br>
            <a:r>
              <a:rPr lang="zh-CN" altLang="en-US"/>
              <a:t>从此</a:t>
            </a:r>
            <a:r>
              <a:rPr lang="en-US" altLang="zh-CN"/>
              <a:t> </a:t>
            </a:r>
            <a:r>
              <a:rPr lang="zh-CN" altLang="en-US"/>
              <a:t>王子与公主</a:t>
            </a:r>
            <a:br>
              <a:rPr lang="zh-CN" altLang="en-US"/>
            </a:br>
            <a:r>
              <a:rPr lang="zh-CN" altLang="en-US"/>
              <a:t>过着快乐的日子</a:t>
            </a:r>
            <a:br>
              <a:rPr lang="zh-CN" altLang="en-US"/>
            </a:br>
            <a:r>
              <a:rPr lang="zh-CN" altLang="en-US"/>
              <a:t>骑着一匹白马</a:t>
            </a:r>
            <a:br>
              <a:rPr lang="zh-CN" altLang="en-US"/>
            </a:br>
            <a:r>
              <a:rPr lang="zh-CN" altLang="en-US"/>
              <a:t>想象一下</a:t>
            </a:r>
            <a:br>
              <a:rPr lang="zh-CN" altLang="en-US"/>
            </a:br>
            <a:r>
              <a:rPr lang="zh-CN" altLang="en-US"/>
              <a:t>奔驰在一片原野</a:t>
            </a:r>
            <a:br>
              <a:rPr lang="zh-CN" altLang="en-US"/>
            </a:br>
            <a:r>
              <a:rPr lang="zh-CN" altLang="en-US"/>
              <a:t>无忧无虑地过着快乐的日子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有时候</a:t>
            </a:r>
            <a:br>
              <a:rPr lang="zh-CN" altLang="en-US"/>
            </a:br>
            <a:r>
              <a:rPr lang="zh-CN" altLang="en-US"/>
              <a:t>回归到童话的故事里面</a:t>
            </a:r>
            <a:br>
              <a:rPr lang="zh-CN" altLang="en-US"/>
            </a:br>
            <a:r>
              <a:rPr lang="zh-CN" altLang="en-US"/>
              <a:t>这个就是一种解脱的境界</a:t>
            </a:r>
            <a:br>
              <a:rPr lang="zh-CN" altLang="en-US"/>
            </a:br>
            <a:r>
              <a:rPr lang="zh-CN" altLang="en-US"/>
              <a:t>你今天</a:t>
            </a:r>
            <a:br>
              <a:rPr lang="zh-CN" altLang="en-US"/>
            </a:br>
            <a:r>
              <a:rPr lang="zh-CN" altLang="en-US"/>
              <a:t>你也拥有了佛的智慧</a:t>
            </a:r>
            <a:br>
              <a:rPr lang="zh-CN" altLang="en-US"/>
            </a:br>
            <a:r>
              <a:rPr lang="zh-CN" altLang="en-US"/>
              <a:t>你也一样过着</a:t>
            </a:r>
            <a:br>
              <a:rPr lang="zh-CN" altLang="en-US"/>
            </a:br>
            <a:r>
              <a:rPr lang="zh-CN" altLang="en-US"/>
              <a:t>快乐</a:t>
            </a:r>
            <a:r>
              <a:rPr lang="en-US" altLang="zh-CN"/>
              <a:t> </a:t>
            </a:r>
            <a:r>
              <a:rPr lang="zh-CN" altLang="en-US"/>
              <a:t>解脱的日子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像公主</a:t>
            </a:r>
            <a:r>
              <a:rPr lang="en-US" altLang="zh-CN"/>
              <a:t> </a:t>
            </a:r>
            <a:r>
              <a:rPr lang="zh-CN" altLang="en-US"/>
              <a:t>王子的日子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所以百千万种计较</a:t>
            </a:r>
            <a:br>
              <a:rPr lang="zh-CN" altLang="en-US"/>
            </a:br>
            <a:r>
              <a:rPr lang="zh-CN" altLang="en-US"/>
              <a:t>不如不计较</a:t>
            </a:r>
            <a:br>
              <a:rPr lang="zh-CN" altLang="en-US"/>
            </a:br>
            <a:r>
              <a:rPr lang="zh-CN" altLang="en-US"/>
              <a:t>因为它是</a:t>
            </a:r>
            <a:br>
              <a:rPr lang="zh-CN" altLang="en-US"/>
            </a:br>
            <a:r>
              <a:rPr lang="zh-CN" altLang="en-US"/>
              <a:t>苦</a:t>
            </a:r>
            <a:r>
              <a:rPr lang="en-US" altLang="zh-CN"/>
              <a:t> </a:t>
            </a:r>
            <a:r>
              <a:rPr lang="zh-CN" altLang="en-US"/>
              <a:t>空</a:t>
            </a:r>
            <a:r>
              <a:rPr lang="en-US" altLang="zh-CN"/>
              <a:t> </a:t>
            </a:r>
            <a:r>
              <a:rPr lang="zh-CN" altLang="en-US"/>
              <a:t>无常</a:t>
            </a:r>
            <a:r>
              <a:rPr lang="en-US" altLang="zh-CN"/>
              <a:t> </a:t>
            </a:r>
            <a:r>
              <a:rPr lang="zh-CN" altLang="en-US"/>
              <a:t>无我的</a:t>
            </a:r>
            <a:br>
              <a:rPr lang="zh-CN" altLang="en-US"/>
            </a:br>
            <a:r>
              <a:rPr lang="zh-CN" altLang="en-US"/>
              <a:t>所以了解了生命的真相</a:t>
            </a:r>
            <a:br>
              <a:rPr lang="zh-CN" altLang="en-US"/>
            </a:br>
            <a:r>
              <a:rPr lang="zh-CN" altLang="en-US"/>
              <a:t>就不会被缘起的假相所迷惑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今天</a:t>
            </a:r>
            <a:r>
              <a:rPr lang="en-US" altLang="zh-CN"/>
              <a:t> </a:t>
            </a:r>
            <a:r>
              <a:rPr lang="zh-CN" altLang="en-US"/>
              <a:t>人之所以痛苦</a:t>
            </a:r>
            <a:br>
              <a:rPr lang="zh-CN" altLang="en-US"/>
            </a:br>
            <a:r>
              <a:rPr lang="zh-CN" altLang="en-US"/>
              <a:t>在于追求错误的东西</a:t>
            </a:r>
            <a:br>
              <a:rPr lang="zh-CN" altLang="en-US"/>
            </a:br>
            <a:r>
              <a:rPr lang="zh-CN" altLang="en-US"/>
              <a:t>是因为迷惑了假相</a:t>
            </a:r>
            <a:br>
              <a:rPr lang="zh-CN" altLang="en-US"/>
            </a:br>
            <a:r>
              <a:rPr lang="zh-CN" altLang="en-US"/>
              <a:t>万法把它当作</a:t>
            </a:r>
            <a:br>
              <a:rPr lang="zh-CN" altLang="en-US"/>
            </a:br>
            <a:r>
              <a:rPr lang="zh-CN" altLang="en-US"/>
              <a:t>是真的来追求</a:t>
            </a:r>
            <a:br>
              <a:rPr lang="zh-CN" altLang="en-US"/>
            </a:br>
            <a:r>
              <a:rPr lang="zh-CN" altLang="en-US"/>
              <a:t>这问题就出来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你看看</a:t>
            </a:r>
            <a:r>
              <a:rPr lang="en-US" altLang="zh-CN"/>
              <a:t> </a:t>
            </a:r>
            <a:r>
              <a:rPr lang="zh-CN" altLang="en-US"/>
              <a:t>什么时候</a:t>
            </a:r>
            <a:br>
              <a:rPr lang="zh-CN" altLang="en-US"/>
            </a:br>
            <a:r>
              <a:rPr lang="zh-CN" altLang="en-US"/>
              <a:t>那时候叱诧风云</a:t>
            </a:r>
            <a:br>
              <a:rPr lang="zh-CN" altLang="en-US"/>
            </a:br>
            <a:r>
              <a:rPr lang="zh-CN" altLang="en-US"/>
              <a:t>那个武则天</a:t>
            </a:r>
            <a:br>
              <a:rPr lang="zh-CN" altLang="en-US"/>
            </a:br>
            <a:r>
              <a:rPr lang="zh-CN" altLang="en-US"/>
              <a:t>埋葬在西安古都</a:t>
            </a:r>
            <a:br>
              <a:rPr lang="zh-CN" altLang="en-US"/>
            </a:br>
            <a:r>
              <a:rPr lang="zh-CN" altLang="en-US"/>
              <a:t>那个时候</a:t>
            </a:r>
            <a:br>
              <a:rPr lang="zh-CN" altLang="en-US"/>
            </a:br>
            <a:r>
              <a:rPr lang="zh-CN" altLang="en-US"/>
              <a:t>中国的女皇帝只有一个</a:t>
            </a:r>
            <a:br>
              <a:rPr lang="zh-CN" altLang="en-US"/>
            </a:br>
            <a:r>
              <a:rPr lang="zh-CN" altLang="en-US"/>
              <a:t>就是武则天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慈禧太后不是皇帝的</a:t>
            </a:r>
            <a:br>
              <a:rPr lang="zh-CN" altLang="en-US"/>
            </a:br>
            <a:r>
              <a:rPr lang="zh-CN" altLang="en-US"/>
              <a:t>不能弄错了</a:t>
            </a:r>
            <a:br>
              <a:rPr lang="zh-CN" altLang="en-US"/>
            </a:br>
            <a:r>
              <a:rPr lang="zh-CN" altLang="en-US"/>
              <a:t>慈禧太后是垂帘听政的</a:t>
            </a:r>
            <a:br>
              <a:rPr lang="zh-CN" altLang="en-US"/>
            </a:br>
            <a:r>
              <a:rPr lang="zh-CN" altLang="en-US"/>
              <a:t>那个是慈禧太后的</a:t>
            </a:r>
            <a:br>
              <a:rPr lang="zh-CN" altLang="en-US"/>
            </a:br>
            <a:r>
              <a:rPr lang="zh-CN" altLang="en-US"/>
              <a:t>慈禧太后不是皇帝的</a:t>
            </a:r>
            <a:br>
              <a:rPr lang="zh-CN" altLang="en-US"/>
            </a:br>
            <a:r>
              <a:rPr lang="zh-CN" altLang="en-US"/>
              <a:t>她是垂帘听政的</a:t>
            </a:r>
            <a:br>
              <a:rPr lang="zh-CN" altLang="en-US"/>
            </a:br>
            <a:r>
              <a:rPr lang="zh-CN" altLang="en-US"/>
              <a:t>真正的一个女皇帝就是武则天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武则天</a:t>
            </a:r>
            <a:r>
              <a:rPr lang="en-US" altLang="zh-CN"/>
              <a:t> </a:t>
            </a:r>
            <a:r>
              <a:rPr lang="zh-CN" altLang="en-US"/>
              <a:t>那而今安在哉</a:t>
            </a:r>
            <a:br>
              <a:rPr lang="zh-CN" altLang="en-US"/>
            </a:br>
            <a:r>
              <a:rPr lang="zh-CN" altLang="en-US"/>
              <a:t>现在武则天在哪里</a:t>
            </a:r>
            <a:br>
              <a:rPr lang="zh-CN" altLang="en-US"/>
            </a:br>
            <a:r>
              <a:rPr lang="zh-CN" altLang="en-US"/>
              <a:t>或者三国时代</a:t>
            </a:r>
            <a:br>
              <a:rPr lang="zh-CN" altLang="en-US"/>
            </a:br>
            <a:r>
              <a:rPr lang="zh-CN" altLang="en-US"/>
              <a:t>曹操</a:t>
            </a:r>
            <a:r>
              <a:rPr lang="en-US" altLang="zh-CN"/>
              <a:t> </a:t>
            </a:r>
            <a:r>
              <a:rPr lang="zh-CN" altLang="en-US"/>
              <a:t>诸葛亮</a:t>
            </a:r>
            <a:br>
              <a:rPr lang="zh-CN" altLang="en-US"/>
            </a:br>
            <a:r>
              <a:rPr lang="zh-CN" altLang="en-US"/>
              <a:t>现在又在哪里了</a:t>
            </a:r>
            <a:br>
              <a:rPr lang="zh-CN" altLang="en-US"/>
            </a:br>
            <a:r>
              <a:rPr lang="zh-CN" altLang="en-US"/>
              <a:t>就是回归到佛的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万法但有言说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都无实义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现在所有的过去的历史</a:t>
            </a:r>
            <a:br>
              <a:rPr lang="zh-CN" altLang="en-US"/>
            </a:br>
            <a:r>
              <a:rPr lang="zh-CN" altLang="en-US"/>
              <a:t>变成一本历史的课本</a:t>
            </a:r>
            <a:br>
              <a:rPr lang="zh-CN" altLang="en-US"/>
            </a:br>
            <a:r>
              <a:rPr lang="zh-CN" altLang="en-US"/>
              <a:t>历史课本</a:t>
            </a:r>
            <a:r>
              <a:rPr lang="en-US" altLang="zh-CN"/>
              <a:t> </a:t>
            </a:r>
            <a:r>
              <a:rPr lang="zh-CN" altLang="en-US"/>
              <a:t>就这样子</a:t>
            </a:r>
            <a:br>
              <a:rPr lang="zh-CN" altLang="en-US"/>
            </a:br>
            <a:r>
              <a:rPr lang="zh-CN" altLang="en-US"/>
              <a:t>有发生过这件事情</a:t>
            </a:r>
            <a:br>
              <a:rPr lang="zh-CN" altLang="en-US"/>
            </a:br>
            <a:r>
              <a:rPr lang="zh-CN" altLang="en-US"/>
              <a:t>你看万法本来就空</a:t>
            </a:r>
            <a:br>
              <a:rPr lang="zh-CN" altLang="en-US"/>
            </a:br>
            <a:r>
              <a:rPr lang="zh-CN" altLang="en-US"/>
              <a:t>所以人生是宇宙的过客</a:t>
            </a:r>
            <a:br>
              <a:rPr lang="zh-CN" altLang="en-US"/>
            </a:br>
            <a:r>
              <a:rPr lang="zh-CN" altLang="en-US"/>
              <a:t>很快就消失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人来自于尘土</a:t>
            </a:r>
            <a:br>
              <a:rPr lang="zh-CN" altLang="en-US"/>
            </a:br>
            <a:r>
              <a:rPr lang="zh-CN" altLang="en-US"/>
              <a:t>也要回归尘土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用快速的观念</a:t>
            </a:r>
            <a:br>
              <a:rPr lang="zh-CN" altLang="en-US"/>
            </a:br>
            <a:r>
              <a:rPr lang="zh-CN" altLang="en-US"/>
              <a:t>来观照你的最后</a:t>
            </a:r>
            <a:br>
              <a:rPr lang="zh-CN" altLang="en-US"/>
            </a:br>
            <a:r>
              <a:rPr lang="zh-CN" altLang="en-US"/>
              <a:t>你到底要带什么走</a:t>
            </a:r>
            <a:br>
              <a:rPr lang="zh-CN" altLang="en-US"/>
            </a:br>
            <a:r>
              <a:rPr lang="zh-CN" altLang="en-US"/>
              <a:t>你能留下什么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像师父</a:t>
            </a:r>
            <a:br>
              <a:rPr lang="zh-CN" altLang="en-US"/>
            </a:br>
            <a:r>
              <a:rPr lang="zh-CN" altLang="en-US"/>
              <a:t>我留下大慈大悲</a:t>
            </a:r>
            <a:br>
              <a:rPr lang="zh-CN" altLang="en-US"/>
            </a:br>
            <a:r>
              <a:rPr lang="zh-CN" altLang="en-US"/>
              <a:t>大喜大舍给徒弟</a:t>
            </a:r>
            <a:br>
              <a:rPr lang="zh-CN" altLang="en-US"/>
            </a:br>
            <a:r>
              <a:rPr lang="zh-CN" altLang="en-US"/>
              <a:t>我带什么走</a:t>
            </a:r>
            <a:br>
              <a:rPr lang="zh-CN" altLang="en-US"/>
            </a:br>
            <a:r>
              <a:rPr lang="zh-CN" altLang="en-US"/>
              <a:t>我带不走任何东西</a:t>
            </a:r>
            <a:br>
              <a:rPr lang="zh-CN" altLang="en-US"/>
            </a:br>
            <a:r>
              <a:rPr lang="zh-CN" altLang="en-US"/>
              <a:t>我带走菩提业</a:t>
            </a:r>
            <a:br>
              <a:rPr lang="zh-CN" altLang="en-US"/>
            </a:br>
            <a:r>
              <a:rPr lang="zh-CN" altLang="en-US"/>
              <a:t>带走善业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带走弘法利生的业</a:t>
            </a:r>
            <a:br>
              <a:rPr lang="zh-CN" altLang="en-US"/>
            </a:br>
            <a:r>
              <a:rPr lang="zh-CN" altLang="en-US"/>
              <a:t>这些能带走</a:t>
            </a:r>
            <a:br>
              <a:rPr lang="zh-CN" altLang="en-US"/>
            </a:br>
            <a:r>
              <a:rPr lang="zh-CN" altLang="en-US"/>
              <a:t>其他统统带不走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到现在为止</a:t>
            </a:r>
            <a:br>
              <a:rPr lang="zh-CN" altLang="en-US"/>
            </a:br>
            <a:r>
              <a:rPr lang="zh-CN" altLang="en-US"/>
              <a:t>我一直过着快乐的日子</a:t>
            </a:r>
            <a:br>
              <a:rPr lang="zh-CN" altLang="en-US"/>
            </a:br>
            <a:r>
              <a:rPr lang="zh-CN" altLang="en-US"/>
              <a:t>解脱的日子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我不跟人家计较什么</a:t>
            </a:r>
            <a:br>
              <a:rPr lang="zh-CN" altLang="en-US"/>
            </a:br>
            <a:r>
              <a:rPr lang="zh-CN" altLang="en-US"/>
              <a:t>人家说我好</a:t>
            </a:r>
            <a:r>
              <a:rPr lang="en-US" altLang="zh-CN"/>
              <a:t> </a:t>
            </a:r>
            <a:r>
              <a:rPr lang="zh-CN" altLang="en-US"/>
              <a:t>笑一笑</a:t>
            </a:r>
            <a:br>
              <a:rPr lang="zh-CN" altLang="en-US"/>
            </a:br>
            <a:r>
              <a:rPr lang="zh-CN" altLang="en-US"/>
              <a:t>人家说我坏</a:t>
            </a:r>
            <a:r>
              <a:rPr lang="en-US" altLang="zh-CN"/>
              <a:t> </a:t>
            </a:r>
            <a:r>
              <a:rPr lang="zh-CN" altLang="en-US"/>
              <a:t>笑一笑</a:t>
            </a:r>
            <a:br>
              <a:rPr lang="zh-CN" altLang="en-US"/>
            </a:br>
            <a:r>
              <a:rPr lang="zh-CN" altLang="en-US"/>
              <a:t>当一个人批判你的</a:t>
            </a:r>
            <a:br>
              <a:rPr lang="zh-CN" altLang="en-US"/>
            </a:br>
            <a:r>
              <a:rPr lang="zh-CN" altLang="en-US"/>
              <a:t>最严厉批判你的时候</a:t>
            </a:r>
            <a:br>
              <a:rPr lang="zh-CN" altLang="en-US"/>
            </a:br>
            <a:r>
              <a:rPr lang="zh-CN" altLang="en-US"/>
              <a:t>你就觉得你很幸运了</a:t>
            </a:r>
            <a:br>
              <a:rPr lang="zh-CN" altLang="en-US"/>
            </a:br>
            <a:r>
              <a:rPr lang="zh-CN" altLang="en-US"/>
              <a:t>最难听的</a:t>
            </a:r>
            <a:r>
              <a:rPr lang="en-US" altLang="zh-CN"/>
              <a:t> </a:t>
            </a:r>
            <a:r>
              <a:rPr lang="zh-CN" altLang="en-US"/>
              <a:t>就是我听到了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再来就没有</a:t>
            </a:r>
            <a:br>
              <a:rPr lang="zh-CN" altLang="en-US"/>
            </a:br>
            <a:r>
              <a:rPr lang="zh-CN" altLang="en-US"/>
              <a:t>像那么难听的了</a:t>
            </a:r>
            <a:br>
              <a:rPr lang="zh-CN" altLang="en-US"/>
            </a:br>
            <a:r>
              <a:rPr lang="zh-CN" altLang="en-US"/>
              <a:t>再来就是很幸运了</a:t>
            </a:r>
            <a:br>
              <a:rPr lang="zh-CN" altLang="en-US"/>
            </a:br>
            <a:r>
              <a:rPr lang="zh-CN" altLang="en-US"/>
              <a:t>万法看看你怎么转</a:t>
            </a:r>
            <a:br>
              <a:rPr lang="zh-CN" altLang="en-US"/>
            </a:br>
            <a:r>
              <a:rPr lang="zh-CN" altLang="en-US"/>
              <a:t>转的过来就统统解脱了</a:t>
            </a:r>
            <a:br>
              <a:rPr lang="zh-CN" altLang="en-US"/>
            </a:br>
            <a:r>
              <a:rPr lang="zh-CN" altLang="en-US"/>
              <a:t>要转不过来就卡死了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所以六祖讲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道须流通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何以却滞</a:t>
            </a:r>
            <a:br>
              <a:rPr lang="zh-CN" altLang="en-US"/>
            </a:br>
            <a:r>
              <a:rPr lang="zh-CN" altLang="en-US"/>
              <a:t>一句就见性</a:t>
            </a:r>
            <a:br>
              <a:rPr lang="zh-CN" altLang="en-US"/>
            </a:br>
            <a:r>
              <a:rPr lang="zh-CN" altLang="en-US"/>
              <a:t>道是需要用般若智慧</a:t>
            </a:r>
            <a:br>
              <a:rPr lang="zh-CN" altLang="en-US"/>
            </a:br>
            <a:r>
              <a:rPr lang="zh-CN" altLang="en-US"/>
              <a:t>让它流通</a:t>
            </a:r>
            <a:r>
              <a:rPr lang="en-US" altLang="zh-CN"/>
              <a:t> </a:t>
            </a:r>
            <a:r>
              <a:rPr lang="zh-CN" altLang="en-US">
                <a:solidFill>
                  <a:srgbClr val="7030A0"/>
                </a:solidFill>
              </a:rPr>
              <a:t>无所住</a:t>
            </a:r>
            <a:r>
              <a:rPr lang="zh-CN" altLang="en-US"/>
              <a:t>的</a:t>
            </a:r>
            <a:br>
              <a:rPr lang="zh-CN" altLang="en-US"/>
            </a:br>
            <a:r>
              <a:rPr lang="zh-CN" altLang="en-US"/>
              <a:t>为什么卡死在一个观念里面呢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所以我们今天讲的那个观念</a:t>
            </a:r>
            <a:br>
              <a:rPr lang="zh-CN" altLang="en-US"/>
            </a:br>
            <a:r>
              <a:rPr lang="zh-CN" altLang="en-US"/>
              <a:t>轮子卡死</a:t>
            </a:r>
            <a:r>
              <a:rPr lang="en-US" altLang="zh-CN"/>
              <a:t> </a:t>
            </a:r>
            <a:r>
              <a:rPr lang="zh-CN" altLang="en-US"/>
              <a:t>不能转动的</a:t>
            </a:r>
            <a:br>
              <a:rPr lang="zh-CN" altLang="en-US"/>
            </a:br>
            <a:r>
              <a:rPr lang="zh-CN" altLang="en-US"/>
              <a:t>观念卡死的话</a:t>
            </a:r>
            <a:br>
              <a:rPr lang="zh-CN" altLang="en-US"/>
            </a:br>
            <a:r>
              <a:rPr lang="zh-CN" altLang="en-US"/>
              <a:t>般若智慧显现不出来的</a:t>
            </a:r>
            <a:br>
              <a:rPr lang="zh-CN" altLang="en-US"/>
            </a:br>
            <a:r>
              <a:rPr lang="zh-CN" altLang="en-US"/>
              <a:t>所以道须流通</a:t>
            </a:r>
            <a:br>
              <a:rPr lang="zh-CN" altLang="en-US"/>
            </a:br>
            <a:r>
              <a:rPr lang="zh-CN" altLang="en-US"/>
              <a:t>何以却滞</a:t>
            </a:r>
            <a:br>
              <a:rPr lang="zh-CN" altLang="en-US"/>
            </a:br>
            <a:r>
              <a:rPr lang="zh-CN" altLang="en-US"/>
              <a:t>《六祖坛经》要看一看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复次大慧</a:t>
            </a:r>
            <a:br>
              <a:rPr lang="zh-CN" altLang="en-US"/>
            </a:br>
            <a:r>
              <a:rPr lang="zh-CN" altLang="en-US"/>
              <a:t>这些小乘的声闻人</a:t>
            </a:r>
            <a:br>
              <a:rPr lang="zh-CN" altLang="en-US"/>
            </a:br>
            <a:r>
              <a:rPr lang="zh-CN" altLang="en-US"/>
              <a:t>因为怕生死的逼迫</a:t>
            </a:r>
            <a:br>
              <a:rPr lang="zh-CN" altLang="en-US"/>
            </a:br>
            <a:r>
              <a:rPr lang="zh-CN" altLang="en-US"/>
              <a:t>一种妄想的苦</a:t>
            </a:r>
            <a:br>
              <a:rPr lang="zh-CN" altLang="en-US"/>
            </a:br>
            <a:r>
              <a:rPr lang="zh-CN" altLang="en-US"/>
              <a:t>这个</a:t>
            </a:r>
            <a:r>
              <a:rPr lang="zh-CN" altLang="en-US">
                <a:solidFill>
                  <a:srgbClr val="7030A0"/>
                </a:solidFill>
              </a:rPr>
              <a:t>苦其实</a:t>
            </a:r>
            <a:br>
              <a:rPr lang="zh-CN" altLang="en-US"/>
            </a:br>
            <a:r>
              <a:rPr lang="zh-CN" altLang="en-US"/>
              <a:t>也是</a:t>
            </a:r>
            <a:r>
              <a:rPr lang="zh-CN" altLang="en-US">
                <a:solidFill>
                  <a:srgbClr val="7030A0"/>
                </a:solidFill>
              </a:rPr>
              <a:t>一种妄想</a:t>
            </a:r>
            <a:br>
              <a:rPr lang="zh-CN" altLang="en-US"/>
            </a:br>
            <a:r>
              <a:rPr lang="zh-CN" altLang="en-US"/>
              <a:t>因为</a:t>
            </a:r>
            <a:r>
              <a:rPr lang="zh-CN" altLang="en-US">
                <a:solidFill>
                  <a:srgbClr val="7030A0"/>
                </a:solidFill>
              </a:rPr>
              <a:t>苦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它空无自性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由于声闻畏惧生死</a:t>
            </a:r>
            <a:br>
              <a:rPr lang="zh-CN" altLang="en-US"/>
            </a:br>
            <a:r>
              <a:rPr lang="zh-CN" altLang="en-US"/>
              <a:t>生死轮回这种妄想苦</a:t>
            </a:r>
            <a:br>
              <a:rPr lang="zh-CN" altLang="en-US"/>
            </a:br>
            <a:r>
              <a:rPr lang="zh-CN" altLang="en-US"/>
              <a:t>因此追求了涅槃</a:t>
            </a:r>
            <a:br>
              <a:rPr lang="zh-CN" altLang="en-US"/>
            </a:br>
            <a:r>
              <a:rPr lang="zh-CN" altLang="en-US"/>
              <a:t>佛对凡夫讲无常</a:t>
            </a:r>
            <a:br>
              <a:rPr lang="zh-CN" altLang="en-US"/>
            </a:br>
            <a:r>
              <a:rPr lang="zh-CN" altLang="en-US"/>
              <a:t>对声闻</a:t>
            </a:r>
            <a:r>
              <a:rPr lang="en-US" altLang="zh-CN"/>
              <a:t> </a:t>
            </a:r>
            <a:r>
              <a:rPr lang="zh-CN" altLang="en-US"/>
              <a:t>缘觉讲无常</a:t>
            </a:r>
            <a:br>
              <a:rPr lang="zh-CN" altLang="en-US"/>
            </a:br>
            <a:r>
              <a:rPr lang="zh-CN" altLang="en-US"/>
              <a:t>然后</a:t>
            </a:r>
            <a:r>
              <a:rPr lang="en-US" altLang="zh-CN"/>
              <a:t> </a:t>
            </a:r>
            <a:r>
              <a:rPr lang="zh-CN" altLang="en-US"/>
              <a:t>修了一阵子</a:t>
            </a:r>
            <a:br>
              <a:rPr lang="zh-CN" altLang="en-US"/>
            </a:br>
            <a:r>
              <a:rPr lang="zh-CN" altLang="en-US"/>
              <a:t>佛说涅槃是常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这个就是告诉你</a:t>
            </a:r>
            <a:br>
              <a:rPr lang="zh-CN" altLang="en-US"/>
            </a:br>
            <a:r>
              <a:rPr lang="zh-CN" altLang="en-US"/>
              <a:t>有一个常的涅槃</a:t>
            </a:r>
            <a:br>
              <a:rPr lang="zh-CN" altLang="en-US"/>
            </a:br>
            <a:r>
              <a:rPr lang="zh-CN" altLang="en-US"/>
              <a:t>佛因为时空不一样</a:t>
            </a:r>
            <a:br>
              <a:rPr lang="zh-CN" altLang="en-US"/>
            </a:br>
            <a:r>
              <a:rPr lang="zh-CN" altLang="en-US"/>
              <a:t>不知生死涅槃</a:t>
            </a:r>
            <a:br>
              <a:rPr lang="zh-CN" altLang="en-US"/>
            </a:br>
            <a:r>
              <a:rPr lang="zh-CN" altLang="en-US"/>
              <a:t>差别一</a:t>
            </a:r>
            <a:r>
              <a:rPr lang="zh-CN" altLang="en-US"/>
              <a:t>切性</a:t>
            </a:r>
            <a:br>
              <a:rPr lang="zh-CN" altLang="en-US"/>
            </a:br>
            <a:r>
              <a:rPr lang="zh-CN" altLang="en-US"/>
              <a:t>不知道</a:t>
            </a:r>
            <a:r>
              <a:rPr lang="zh-CN" altLang="en-US">
                <a:solidFill>
                  <a:srgbClr val="7030A0"/>
                </a:solidFill>
              </a:rPr>
              <a:t>生死空无自性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涅槃空无自性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这些差别的一切性</a:t>
            </a:r>
            <a:br>
              <a:rPr lang="zh-CN" altLang="en-US"/>
            </a:br>
            <a:r>
              <a:rPr lang="zh-CN" altLang="en-US"/>
              <a:t>一切都来自于妄想</a:t>
            </a:r>
            <a:br>
              <a:rPr lang="zh-CN" altLang="en-US"/>
            </a:br>
            <a:r>
              <a:rPr lang="zh-CN" altLang="en-US"/>
              <a:t>而且是</a:t>
            </a:r>
            <a:r>
              <a:rPr lang="zh-CN" altLang="en-US">
                <a:solidFill>
                  <a:srgbClr val="7030A0"/>
                </a:solidFill>
              </a:rPr>
              <a:t>空无自性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生死涅槃无距离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菩提由来无一物</a:t>
            </a:r>
            <a:br>
              <a:rPr lang="zh-CN" altLang="en-US"/>
            </a:br>
            <a:r>
              <a:rPr lang="zh-CN" altLang="en-US"/>
              <a:t>生死涅槃无距离</a:t>
            </a:r>
            <a:br>
              <a:rPr lang="zh-CN" altLang="en-US"/>
            </a:br>
            <a:r>
              <a:rPr lang="zh-CN" altLang="en-US"/>
              <a:t>没有距离的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畏惧生死而求涅槃</a:t>
            </a:r>
            <a:br>
              <a:rPr lang="zh-CN" altLang="en-US"/>
            </a:br>
            <a:r>
              <a:rPr lang="zh-CN" altLang="en-US"/>
              <a:t>仍然是堕入一种生死</a:t>
            </a:r>
            <a:br>
              <a:rPr lang="zh-CN" altLang="en-US"/>
            </a:br>
            <a:r>
              <a:rPr lang="zh-CN" altLang="en-US"/>
              <a:t>所以不知生死涅盘</a:t>
            </a:r>
            <a:br>
              <a:rPr lang="zh-CN" altLang="en-US"/>
            </a:br>
            <a:r>
              <a:rPr lang="zh-CN" altLang="en-US"/>
              <a:t>差别一切性</a:t>
            </a:r>
            <a:br>
              <a:rPr lang="zh-CN" altLang="en-US"/>
            </a:br>
            <a:r>
              <a:rPr lang="zh-CN" altLang="en-US"/>
              <a:t>其实是妄想非性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这一句话就是告诉你</a:t>
            </a:r>
            <a:br>
              <a:rPr lang="zh-CN" altLang="en-US"/>
            </a:br>
            <a:r>
              <a:rPr lang="zh-CN" altLang="en-US"/>
              <a:t>生死本空</a:t>
            </a:r>
            <a:r>
              <a:rPr lang="en-US" altLang="zh-CN"/>
              <a:t> </a:t>
            </a:r>
            <a:r>
              <a:rPr lang="zh-CN" altLang="en-US"/>
              <a:t>不可得</a:t>
            </a:r>
            <a:br>
              <a:rPr lang="zh-CN" altLang="en-US"/>
            </a:br>
            <a:r>
              <a:rPr lang="zh-CN" altLang="en-US"/>
              <a:t>涅槃本空</a:t>
            </a:r>
            <a:r>
              <a:rPr lang="en-US" altLang="zh-CN"/>
              <a:t> </a:t>
            </a:r>
            <a:r>
              <a:rPr lang="zh-CN" altLang="en-US"/>
              <a:t>不可得</a:t>
            </a:r>
            <a:br>
              <a:rPr lang="zh-CN" altLang="en-US"/>
            </a:br>
            <a:r>
              <a:rPr lang="zh-CN" altLang="en-US"/>
              <a:t>生死涅槃并没有距离</a:t>
            </a:r>
            <a:br>
              <a:rPr lang="zh-CN" altLang="en-US"/>
            </a:br>
            <a:r>
              <a:rPr lang="zh-CN" altLang="en-US"/>
              <a:t>全在一念之间</a:t>
            </a:r>
            <a:br>
              <a:rPr lang="zh-CN" altLang="en-US"/>
            </a:br>
            <a:r>
              <a:rPr lang="zh-CN" altLang="en-US"/>
              <a:t>说未来诸根境界休息作涅槃想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未来诸根境界</a:t>
            </a:r>
            <a:br>
              <a:rPr lang="zh-CN" altLang="en-US"/>
            </a:br>
            <a:r>
              <a:rPr lang="zh-CN" altLang="en-US"/>
              <a:t>能缘</a:t>
            </a:r>
            <a:r>
              <a:rPr lang="en-US" altLang="zh-CN"/>
              <a:t> </a:t>
            </a:r>
            <a:r>
              <a:rPr lang="zh-CN" altLang="en-US"/>
              <a:t>所缘</a:t>
            </a:r>
            <a:br>
              <a:rPr lang="zh-CN" altLang="en-US"/>
            </a:br>
            <a:r>
              <a:rPr lang="zh-CN" altLang="en-US"/>
              <a:t>未来这些能缘诸根</a:t>
            </a:r>
            <a:br>
              <a:rPr lang="zh-CN" altLang="en-US"/>
            </a:br>
            <a:r>
              <a:rPr lang="zh-CN" altLang="en-US"/>
              <a:t>以及所缘的境界</a:t>
            </a:r>
            <a:br>
              <a:rPr lang="zh-CN" altLang="en-US"/>
            </a:br>
            <a:r>
              <a:rPr lang="zh-CN" altLang="en-US"/>
              <a:t>暂时让它休息</a:t>
            </a:r>
            <a:r>
              <a:rPr lang="en-US" altLang="zh-CN"/>
              <a:t> </a:t>
            </a:r>
            <a:r>
              <a:rPr lang="zh-CN" altLang="en-US"/>
              <a:t>休息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第八意识的流注的</a:t>
            </a:r>
            <a:br>
              <a:rPr lang="zh-CN" altLang="en-US"/>
            </a:br>
            <a:r>
              <a:rPr lang="zh-CN" altLang="en-US"/>
              <a:t>生灭断不断不管它</a:t>
            </a:r>
            <a:br>
              <a:rPr lang="zh-CN" altLang="en-US"/>
            </a:br>
            <a:r>
              <a:rPr lang="zh-CN" altLang="en-US"/>
              <a:t>作涅槃想</a:t>
            </a:r>
            <a:br>
              <a:rPr lang="zh-CN" altLang="en-US"/>
            </a:br>
            <a:r>
              <a:rPr lang="zh-CN" altLang="en-US"/>
              <a:t>我到这种境界</a:t>
            </a:r>
            <a:br>
              <a:rPr lang="zh-CN" altLang="en-US"/>
            </a:br>
            <a:r>
              <a:rPr lang="zh-CN" altLang="en-US"/>
              <a:t>能</a:t>
            </a:r>
            <a:r>
              <a:rPr lang="en-US" altLang="zh-CN"/>
              <a:t> </a:t>
            </a:r>
            <a:r>
              <a:rPr lang="zh-CN" altLang="en-US"/>
              <a:t>所休息了</a:t>
            </a:r>
            <a:br>
              <a:rPr lang="zh-CN" altLang="en-US"/>
            </a:br>
            <a:r>
              <a:rPr lang="zh-CN" altLang="en-US"/>
              <a:t>至少不会像众生</a:t>
            </a:r>
            <a:br>
              <a:rPr lang="zh-CN" altLang="en-US"/>
            </a:br>
            <a:r>
              <a:rPr lang="zh-CN" altLang="en-US"/>
              <a:t>每天都在追求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找快乐</a:t>
            </a:r>
            <a:r>
              <a:rPr lang="en-US" altLang="zh-CN"/>
              <a:t> </a:t>
            </a:r>
            <a:r>
              <a:rPr lang="zh-CN" altLang="en-US"/>
              <a:t>不知道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快乐在放下一念间</a:t>
            </a:r>
            <a:br>
              <a:rPr lang="zh-CN" altLang="en-US"/>
            </a:br>
            <a:r>
              <a:rPr lang="zh-CN" altLang="en-US"/>
              <a:t>因此未来这二乘人</a:t>
            </a:r>
            <a:br>
              <a:rPr lang="zh-CN" altLang="en-US"/>
            </a:br>
            <a:r>
              <a:rPr lang="zh-CN" altLang="en-US"/>
              <a:t>声闻</a:t>
            </a:r>
            <a:r>
              <a:rPr lang="en-US" altLang="zh-CN"/>
              <a:t> </a:t>
            </a:r>
            <a:r>
              <a:rPr lang="zh-CN" altLang="en-US"/>
              <a:t>缘觉</a:t>
            </a:r>
            <a:br>
              <a:rPr lang="zh-CN" altLang="en-US"/>
            </a:br>
            <a:r>
              <a:rPr lang="zh-CN" altLang="en-US"/>
              <a:t>未来能缘的诸根</a:t>
            </a:r>
            <a:br>
              <a:rPr lang="zh-CN" altLang="en-US"/>
            </a:br>
            <a:r>
              <a:rPr lang="zh-CN" altLang="en-US"/>
              <a:t>所缘的境界</a:t>
            </a:r>
            <a:br>
              <a:rPr lang="zh-CN" altLang="en-US"/>
            </a:br>
            <a:r>
              <a:rPr lang="zh-CN" altLang="en-US"/>
              <a:t>让它休息</a:t>
            </a:r>
            <a:r>
              <a:rPr lang="en-US" altLang="zh-CN"/>
              <a:t> </a:t>
            </a:r>
            <a:r>
              <a:rPr lang="zh-CN" altLang="en-US"/>
              <a:t>休息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这个境界就当作是涅槃</a:t>
            </a:r>
            <a:br>
              <a:rPr lang="zh-CN" altLang="en-US"/>
            </a:br>
            <a:r>
              <a:rPr lang="zh-CN" altLang="en-US"/>
              <a:t>不够究竟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这个涅槃作涅槃想</a:t>
            </a:r>
            <a:br>
              <a:rPr lang="zh-CN" altLang="en-US"/>
            </a:br>
            <a:r>
              <a:rPr lang="zh-CN" altLang="en-US"/>
              <a:t>简单讲就是不究竟</a:t>
            </a:r>
            <a:br>
              <a:rPr lang="zh-CN" altLang="en-US"/>
            </a:br>
            <a:r>
              <a:rPr lang="zh-CN" altLang="en-US"/>
              <a:t>把它当作涅槃想</a:t>
            </a:r>
            <a:br>
              <a:rPr lang="zh-CN" altLang="en-US"/>
            </a:br>
            <a:r>
              <a:rPr lang="zh-CN" altLang="en-US"/>
              <a:t>非自觉圣趣</a:t>
            </a:r>
            <a:br>
              <a:rPr lang="zh-CN" altLang="en-US"/>
            </a:br>
            <a:r>
              <a:rPr lang="zh-CN" altLang="en-US"/>
              <a:t>非同于如来的自觉圣趣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契入</a:t>
            </a:r>
            <a:br>
              <a:rPr lang="zh-CN" altLang="en-US"/>
            </a:br>
            <a:r>
              <a:rPr lang="zh-CN" altLang="en-US"/>
              <a:t>非同于</a:t>
            </a:r>
            <a:br>
              <a:rPr lang="zh-CN" altLang="en-US"/>
            </a:br>
            <a:r>
              <a:rPr lang="zh-CN" altLang="en-US"/>
              <a:t>如来自觉圣智</a:t>
            </a:r>
            <a:br>
              <a:rPr lang="zh-CN" altLang="en-US"/>
            </a:br>
            <a:r>
              <a:rPr lang="zh-CN" altLang="en-US"/>
              <a:t>而趣入藏识</a:t>
            </a:r>
            <a:br>
              <a:rPr lang="zh-CN" altLang="en-US"/>
            </a:br>
            <a:r>
              <a:rPr lang="zh-CN" altLang="en-US"/>
              <a:t>第八识之体</a:t>
            </a:r>
            <a:br>
              <a:rPr lang="zh-CN" altLang="en-US"/>
            </a:br>
            <a:r>
              <a:rPr lang="zh-CN" altLang="en-US"/>
              <a:t>来转成大般涅槃</a:t>
            </a:r>
            <a:br>
              <a:rPr lang="zh-CN" altLang="en-US"/>
            </a:br>
            <a:r>
              <a:rPr lang="zh-CN" altLang="en-US"/>
              <a:t>二乘人六根休息作涅槃想</a:t>
            </a:r>
            <a:br>
              <a:rPr lang="zh-CN" altLang="en-US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而如来自觉圣智</a:t>
            </a:r>
            <a:br>
              <a:rPr lang="zh-CN" altLang="en-US"/>
            </a:br>
            <a:r>
              <a:rPr lang="zh-CN" altLang="en-US"/>
              <a:t>趣入于藏识之体</a:t>
            </a:r>
            <a:br>
              <a:rPr lang="zh-CN" altLang="en-US"/>
            </a:br>
            <a:r>
              <a:rPr lang="zh-CN" altLang="en-US"/>
              <a:t>转成大般涅槃</a:t>
            </a:r>
            <a:br>
              <a:rPr lang="zh-CN" altLang="en-US"/>
            </a:br>
            <a:r>
              <a:rPr lang="zh-CN" altLang="en-US"/>
              <a:t>究竟涅槃</a:t>
            </a:r>
            <a:br>
              <a:rPr lang="zh-CN" altLang="en-US"/>
            </a:br>
            <a:r>
              <a:rPr lang="zh-CN" altLang="en-US"/>
              <a:t>是故凡愚说有三乘</a:t>
            </a:r>
            <a:br>
              <a:rPr lang="zh-CN" altLang="en-US"/>
            </a:br>
            <a:r>
              <a:rPr lang="zh-CN" altLang="en-US"/>
              <a:t>所以凡夫</a:t>
            </a:r>
            <a:r>
              <a:rPr lang="en-US" altLang="zh-CN"/>
              <a:t> </a:t>
            </a:r>
            <a:r>
              <a:rPr lang="zh-CN" altLang="en-US"/>
              <a:t>愚痴的人</a:t>
            </a:r>
            <a:br>
              <a:rPr lang="zh-CN" altLang="en-US"/>
            </a:br>
            <a:r>
              <a:rPr lang="zh-CN" altLang="en-US"/>
              <a:t>不解佛所说义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佛讲了</a:t>
            </a:r>
            <a:br>
              <a:rPr lang="zh-CN" altLang="en-US"/>
            </a:br>
            <a:r>
              <a:rPr lang="zh-CN" altLang="en-US"/>
              <a:t>小乘</a:t>
            </a:r>
            <a:r>
              <a:rPr lang="en-US" altLang="zh-CN"/>
              <a:t> </a:t>
            </a:r>
            <a:r>
              <a:rPr lang="zh-CN" altLang="en-US"/>
              <a:t>中乘</a:t>
            </a:r>
            <a:r>
              <a:rPr lang="en-US" altLang="zh-CN"/>
              <a:t> </a:t>
            </a:r>
            <a:r>
              <a:rPr lang="zh-CN" altLang="en-US"/>
              <a:t>大乘</a:t>
            </a:r>
            <a:br>
              <a:rPr lang="zh-CN" altLang="en-US"/>
            </a:br>
            <a:r>
              <a:rPr lang="zh-CN" altLang="en-US"/>
              <a:t>讲了三乘</a:t>
            </a:r>
            <a:br>
              <a:rPr lang="zh-CN" altLang="en-US"/>
            </a:br>
            <a:r>
              <a:rPr lang="zh-CN" altLang="en-US"/>
              <a:t>佛连一乘都没说</a:t>
            </a:r>
            <a:br>
              <a:rPr lang="zh-CN" altLang="en-US"/>
            </a:br>
            <a:r>
              <a:rPr lang="zh-CN" altLang="en-US"/>
              <a:t>连一佛乘都没说</a:t>
            </a:r>
            <a:br>
              <a:rPr lang="zh-CN" altLang="en-US"/>
            </a:br>
            <a:r>
              <a:rPr lang="zh-CN" altLang="en-US"/>
              <a:t>第一义谛里面</a:t>
            </a:r>
            <a:br>
              <a:rPr lang="zh-CN" altLang="en-US"/>
            </a:br>
            <a:r>
              <a:rPr lang="zh-CN" altLang="en-US"/>
              <a:t>就讲了很清楚了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不可着凡夫知见</a:t>
            </a:r>
            <a:br>
              <a:rPr lang="zh-CN" altLang="en-US"/>
            </a:br>
            <a:r>
              <a:rPr lang="zh-CN" altLang="en-US"/>
              <a:t>不可着二乘人知见</a:t>
            </a:r>
            <a:br>
              <a:rPr lang="zh-CN" altLang="en-US"/>
            </a:br>
            <a:r>
              <a:rPr lang="zh-CN" altLang="en-US"/>
              <a:t>不可着菩萨知见</a:t>
            </a:r>
            <a:br>
              <a:rPr lang="zh-CN" altLang="en-US"/>
            </a:br>
            <a:r>
              <a:rPr lang="zh-CN" altLang="en-US"/>
              <a:t>不可着外道知见</a:t>
            </a:r>
            <a:br>
              <a:rPr lang="zh-CN" altLang="en-US"/>
            </a:br>
            <a:r>
              <a:rPr lang="zh-CN" altLang="en-US"/>
              <a:t>不可着佛见</a:t>
            </a:r>
            <a:br>
              <a:rPr lang="zh-CN" altLang="en-US"/>
            </a:br>
            <a:r>
              <a:rPr lang="zh-CN" altLang="en-US"/>
              <a:t>连着佛见都不可着</a:t>
            </a:r>
            <a:br>
              <a:rPr lang="zh-CN" altLang="en-US"/>
            </a:br>
            <a:r>
              <a:rPr lang="zh-CN" altLang="en-US"/>
              <a:t>哪有一佛乘呢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连一佛乘都不可得</a:t>
            </a:r>
            <a:br>
              <a:rPr lang="zh-CN" altLang="en-US"/>
            </a:br>
            <a:r>
              <a:rPr lang="zh-CN" altLang="en-US"/>
              <a:t>哪里有三乘</a:t>
            </a:r>
            <a:br>
              <a:rPr lang="zh-CN" altLang="en-US"/>
            </a:br>
            <a:r>
              <a:rPr lang="zh-CN" altLang="en-US"/>
              <a:t>又有人这么说了</a:t>
            </a:r>
            <a:br>
              <a:rPr lang="zh-CN" altLang="en-US"/>
            </a:br>
            <a:r>
              <a:rPr lang="zh-CN" altLang="en-US"/>
              <a:t>说心量趣无所有</a:t>
            </a:r>
            <a:br>
              <a:rPr lang="zh-CN" altLang="en-US"/>
            </a:br>
            <a:r>
              <a:rPr lang="zh-CN" altLang="en-US"/>
              <a:t>这个“无所有”</a:t>
            </a:r>
            <a:br>
              <a:rPr lang="zh-CN" altLang="en-US"/>
            </a:br>
            <a:r>
              <a:rPr lang="zh-CN" altLang="en-US"/>
              <a:t>不是空无自性</a:t>
            </a:r>
            <a:br>
              <a:rPr lang="zh-CN" altLang="en-US"/>
            </a:br>
            <a:r>
              <a:rPr lang="zh-CN" altLang="en-US"/>
              <a:t>是空无所有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是空无一物的意思</a:t>
            </a:r>
            <a:br>
              <a:rPr lang="zh-CN" altLang="en-US"/>
            </a:br>
            <a:r>
              <a:rPr lang="zh-CN" altLang="en-US"/>
              <a:t>就是断灭见的意思</a:t>
            </a:r>
            <a:br>
              <a:rPr lang="zh-CN" altLang="en-US"/>
            </a:br>
            <a:r>
              <a:rPr lang="zh-CN" altLang="en-US"/>
              <a:t>你看我们的心</a:t>
            </a:r>
            <a:br>
              <a:rPr lang="zh-CN" altLang="en-US"/>
            </a:br>
            <a:r>
              <a:rPr lang="zh-CN" altLang="en-US"/>
              <a:t>无形无相</a:t>
            </a:r>
            <a:br>
              <a:rPr lang="zh-CN" altLang="en-US"/>
            </a:br>
            <a:r>
              <a:rPr lang="zh-CN" altLang="en-US"/>
              <a:t>到最后你看</a:t>
            </a:r>
            <a:br>
              <a:rPr lang="zh-CN" altLang="en-US"/>
            </a:br>
            <a:r>
              <a:rPr lang="zh-CN" altLang="en-US"/>
              <a:t>统统没有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所以空无所有</a:t>
            </a:r>
            <a:br>
              <a:rPr lang="zh-CN" altLang="en-US"/>
            </a:br>
            <a:r>
              <a:rPr lang="zh-CN" altLang="en-US"/>
              <a:t>跟</a:t>
            </a:r>
            <a:r>
              <a:rPr lang="en-US" altLang="zh-CN"/>
              <a:t> </a:t>
            </a:r>
            <a:r>
              <a:rPr lang="zh-CN" altLang="en-US"/>
              <a:t>空无自性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是完全两码事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空无自性</a:t>
            </a:r>
            <a:r>
              <a:rPr lang="en-US" altLang="zh-CN"/>
              <a:t> </a:t>
            </a:r>
            <a:r>
              <a:rPr lang="zh-CN" altLang="en-US"/>
              <a:t>是指</a:t>
            </a:r>
            <a:br>
              <a:rPr lang="zh-CN" altLang="en-US"/>
            </a:br>
            <a:r>
              <a:rPr lang="zh-CN" altLang="en-US"/>
              <a:t>相上里面</a:t>
            </a:r>
            <a:br>
              <a:rPr lang="zh-CN" altLang="en-US"/>
            </a:br>
            <a:r>
              <a:rPr lang="zh-CN" altLang="en-US"/>
              <a:t>当体即空</a:t>
            </a:r>
            <a:br>
              <a:rPr lang="zh-CN" altLang="en-US"/>
            </a:br>
            <a:r>
              <a:rPr lang="zh-CN" altLang="en-US"/>
              <a:t>叫做</a:t>
            </a:r>
            <a:r>
              <a:rPr lang="en-US" altLang="zh-CN"/>
              <a:t> </a:t>
            </a:r>
            <a:r>
              <a:rPr lang="zh-CN" altLang="en-US"/>
              <a:t>空无自性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空无所有</a:t>
            </a:r>
            <a:r>
              <a:rPr lang="en-US" altLang="zh-CN"/>
              <a:t> </a:t>
            </a:r>
            <a:r>
              <a:rPr lang="zh-CN" altLang="en-US"/>
              <a:t>是</a:t>
            </a:r>
            <a:br>
              <a:rPr lang="zh-CN" altLang="en-US"/>
            </a:br>
            <a:r>
              <a:rPr lang="zh-CN" altLang="en-US"/>
              <a:t>断灭见</a:t>
            </a:r>
            <a:r>
              <a:rPr lang="en-US" altLang="zh-CN"/>
              <a:t> </a:t>
            </a:r>
            <a:r>
              <a:rPr lang="zh-CN" altLang="en-US"/>
              <a:t>否定相的存在</a:t>
            </a:r>
            <a:br>
              <a:rPr lang="zh-CN" altLang="en-US"/>
            </a:br>
            <a:r>
              <a:rPr lang="zh-CN" altLang="en-US"/>
              <a:t>叫做</a:t>
            </a:r>
            <a:r>
              <a:rPr lang="en-US" altLang="zh-CN"/>
              <a:t> </a:t>
            </a:r>
            <a:r>
              <a:rPr lang="zh-CN" altLang="en-US"/>
              <a:t>空无所有</a:t>
            </a:r>
            <a:br>
              <a:rPr lang="zh-CN" altLang="en-US"/>
            </a:br>
            <a:r>
              <a:rPr lang="zh-CN" altLang="en-US"/>
              <a:t>这个是完全不一样的</a:t>
            </a:r>
            <a:br>
              <a:rPr lang="zh-CN" altLang="en-US"/>
            </a:br>
            <a:r>
              <a:rPr lang="zh-CN" altLang="en-US"/>
              <a:t>一个是断灭见</a:t>
            </a:r>
            <a:br>
              <a:rPr lang="zh-CN" altLang="en-US"/>
            </a:br>
            <a:r>
              <a:rPr lang="zh-CN" altLang="en-US"/>
              <a:t>一个是佛的真常的知见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那时完全不一样的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所以又有人说</a:t>
            </a:r>
            <a:br>
              <a:rPr lang="zh-CN" altLang="en-US"/>
            </a:br>
            <a:r>
              <a:rPr lang="zh-CN" altLang="en-US"/>
              <a:t>心量趣向于</a:t>
            </a:r>
            <a:br>
              <a:rPr lang="zh-CN" altLang="en-US"/>
            </a:br>
            <a:r>
              <a:rPr lang="zh-CN" altLang="en-US"/>
              <a:t>空无一物</a:t>
            </a:r>
            <a:br>
              <a:rPr lang="zh-CN" altLang="en-US"/>
            </a:br>
            <a:r>
              <a:rPr lang="zh-CN" altLang="en-US"/>
              <a:t>空无所有</a:t>
            </a:r>
            <a:br>
              <a:rPr lang="zh-CN" altLang="en-US"/>
            </a:br>
            <a:r>
              <a:rPr lang="zh-CN" altLang="en-US"/>
              <a:t>这执无的断见</a:t>
            </a:r>
            <a:br>
              <a:rPr lang="zh-CN" altLang="en-US"/>
            </a:br>
            <a:r>
              <a:rPr lang="zh-CN" altLang="en-US"/>
              <a:t>这偏空知见</a:t>
            </a:r>
            <a:br>
              <a:rPr lang="zh-CN" altLang="en-US"/>
            </a:br>
            <a:r>
              <a:rPr lang="zh-CN" altLang="en-US"/>
              <a:t>外道的断灭见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不知道涅槃的妙心</a:t>
            </a:r>
            <a:br>
              <a:rPr lang="zh-CN" altLang="en-US"/>
            </a:br>
            <a:r>
              <a:rPr lang="zh-CN" altLang="en-US"/>
              <a:t>是离于有</a:t>
            </a:r>
            <a:r>
              <a:rPr lang="en-US" altLang="zh-CN"/>
              <a:t> </a:t>
            </a:r>
            <a:r>
              <a:rPr lang="zh-CN" altLang="en-US"/>
              <a:t>无的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因此有人说</a:t>
            </a:r>
            <a:br>
              <a:rPr lang="zh-CN" altLang="en-US"/>
            </a:br>
            <a:r>
              <a:rPr lang="zh-CN" altLang="en-US"/>
              <a:t>心量趣于</a:t>
            </a:r>
            <a:br>
              <a:rPr lang="zh-CN" altLang="en-US"/>
            </a:br>
            <a:r>
              <a:rPr lang="zh-CN" altLang="en-US"/>
              <a:t>空无一物的</a:t>
            </a:r>
            <a:br>
              <a:rPr lang="zh-CN" altLang="en-US"/>
            </a:br>
            <a:r>
              <a:rPr lang="zh-CN" altLang="en-US"/>
              <a:t>无所有</a:t>
            </a:r>
            <a:r>
              <a:rPr lang="en-US" altLang="zh-CN"/>
              <a:t> </a:t>
            </a:r>
            <a:r>
              <a:rPr lang="zh-CN" altLang="en-US"/>
              <a:t>断灭见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是故大慧</a:t>
            </a:r>
            <a:br>
              <a:rPr lang="zh-CN" altLang="en-US"/>
            </a:br>
            <a:r>
              <a:rPr lang="zh-CN" altLang="en-US"/>
              <a:t>彼声闻人无智慧</a:t>
            </a:r>
            <a:br>
              <a:rPr lang="zh-CN" altLang="en-US"/>
            </a:br>
            <a:r>
              <a:rPr lang="zh-CN" altLang="en-US"/>
              <a:t>不知道过去</a:t>
            </a:r>
            <a:r>
              <a:rPr lang="en-US" altLang="zh-CN"/>
              <a:t> </a:t>
            </a:r>
            <a:r>
              <a:rPr lang="zh-CN" altLang="en-US"/>
              <a:t>未来</a:t>
            </a:r>
            <a:r>
              <a:rPr lang="en-US" altLang="zh-CN"/>
              <a:t> </a:t>
            </a:r>
            <a:r>
              <a:rPr lang="zh-CN" altLang="en-US"/>
              <a:t>现在三世</a:t>
            </a:r>
            <a:br>
              <a:rPr lang="zh-CN" altLang="en-US"/>
            </a:br>
            <a:r>
              <a:rPr lang="zh-CN" altLang="en-US"/>
              <a:t>诸如来</a:t>
            </a:r>
            <a:r>
              <a:rPr lang="en-US" altLang="zh-CN"/>
              <a:t> </a:t>
            </a:r>
            <a:r>
              <a:rPr lang="zh-CN" altLang="en-US"/>
              <a:t>诸佛所证的</a:t>
            </a:r>
            <a:br>
              <a:rPr lang="zh-CN" altLang="en-US"/>
            </a:br>
            <a:r>
              <a:rPr lang="zh-CN" altLang="en-US"/>
              <a:t>所教的自心现量境界</a:t>
            </a:r>
            <a:br>
              <a:rPr lang="zh-CN" altLang="en-US"/>
            </a:br>
            <a:r>
              <a:rPr lang="zh-CN" altLang="en-US"/>
              <a:t>就是自觉圣智自心现量的境界</a:t>
            </a:r>
            <a:br>
              <a:rPr lang="zh-CN" altLang="en-US"/>
            </a:br>
            <a:r>
              <a:rPr lang="zh-CN" altLang="en-US"/>
              <a:t>而虚妄的去计着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外面的六尘</a:t>
            </a:r>
            <a:br>
              <a:rPr lang="zh-CN" altLang="en-US"/>
            </a:br>
            <a:r>
              <a:rPr lang="zh-CN" altLang="en-US"/>
              <a:t>为心中的影像</a:t>
            </a:r>
            <a:br>
              <a:rPr lang="zh-CN" altLang="en-US"/>
            </a:br>
            <a:r>
              <a:rPr lang="zh-CN" altLang="en-US"/>
              <a:t>把它执为实有的境</a:t>
            </a:r>
            <a:br>
              <a:rPr lang="zh-CN" altLang="en-US"/>
            </a:br>
            <a:r>
              <a:rPr lang="zh-CN" altLang="en-US"/>
              <a:t>外面的六尘境界</a:t>
            </a:r>
            <a:br>
              <a:rPr lang="zh-CN" altLang="en-US"/>
            </a:br>
            <a:r>
              <a:rPr lang="zh-CN" altLang="en-US"/>
              <a:t>投射到你的心</a:t>
            </a:r>
            <a:br>
              <a:rPr lang="zh-CN" altLang="en-US"/>
            </a:br>
            <a:r>
              <a:rPr lang="zh-CN" altLang="en-US"/>
              <a:t>其实只有影子</a:t>
            </a:r>
            <a:br>
              <a:rPr lang="zh-CN" altLang="en-US"/>
            </a:br>
            <a:r>
              <a:rPr lang="zh-CN" altLang="en-US"/>
              <a:t>就是记忆而已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所以我们人活着</a:t>
            </a:r>
            <a:br>
              <a:rPr lang="zh-CN" altLang="en-US"/>
            </a:br>
            <a:r>
              <a:rPr lang="zh-CN" altLang="en-US"/>
              <a:t>就是一种记忆</a:t>
            </a:r>
            <a:br>
              <a:rPr lang="zh-CN" altLang="en-US"/>
            </a:br>
            <a:r>
              <a:rPr lang="zh-CN" altLang="en-US"/>
              <a:t>人活着就是</a:t>
            </a:r>
            <a:br>
              <a:rPr lang="zh-CN" altLang="en-US"/>
            </a:br>
            <a:r>
              <a:rPr lang="zh-CN" altLang="en-US"/>
              <a:t>一种记忆的影像</a:t>
            </a:r>
            <a:br>
              <a:rPr lang="zh-CN" altLang="en-US"/>
            </a:br>
            <a:r>
              <a:rPr lang="zh-CN" altLang="en-US"/>
              <a:t>是一种观念的取代</a:t>
            </a:r>
            <a:br>
              <a:rPr lang="zh-CN" altLang="en-US"/>
            </a:br>
            <a:r>
              <a:rPr lang="zh-CN" altLang="en-US"/>
              <a:t>生生灭灭的观念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那因为我们</a:t>
            </a:r>
            <a:br>
              <a:rPr lang="zh-CN" altLang="en-US"/>
            </a:br>
            <a:r>
              <a:rPr lang="zh-CN" altLang="en-US"/>
              <a:t>从无始劫来</a:t>
            </a:r>
            <a:br>
              <a:rPr lang="zh-CN" altLang="en-US"/>
            </a:br>
            <a:r>
              <a:rPr lang="zh-CN" altLang="en-US"/>
              <a:t>妄想颠倒的执着</a:t>
            </a:r>
            <a:br>
              <a:rPr lang="zh-CN" altLang="en-US"/>
            </a:br>
            <a:r>
              <a:rPr lang="zh-CN" altLang="en-US"/>
              <a:t>在一种观念</a:t>
            </a:r>
            <a:br>
              <a:rPr lang="zh-CN" altLang="en-US"/>
            </a:br>
            <a:r>
              <a:rPr lang="zh-CN" altLang="en-US"/>
              <a:t>卡死在某一种观念</a:t>
            </a:r>
            <a:br>
              <a:rPr lang="zh-CN" altLang="en-US"/>
            </a:br>
            <a:r>
              <a:rPr lang="zh-CN" altLang="en-US"/>
              <a:t>而那种观念</a:t>
            </a:r>
            <a:br>
              <a:rPr lang="zh-CN" altLang="en-US"/>
            </a:br>
            <a:r>
              <a:rPr lang="zh-CN" altLang="en-US"/>
              <a:t>本身不存在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所以六祖讲</a:t>
            </a:r>
            <a:br>
              <a:rPr lang="zh-CN" altLang="en-US"/>
            </a:br>
            <a:r>
              <a:rPr lang="zh-CN" altLang="en-US"/>
              <a:t>不思善</a:t>
            </a:r>
            <a:r>
              <a:rPr lang="en-US" altLang="zh-CN"/>
              <a:t> </a:t>
            </a:r>
            <a:r>
              <a:rPr lang="zh-CN" altLang="en-US"/>
              <a:t>不思恶</a:t>
            </a:r>
            <a:br>
              <a:rPr lang="zh-CN" altLang="en-US"/>
            </a:br>
            <a:r>
              <a:rPr lang="zh-CN" altLang="en-US"/>
              <a:t>就是这么时</a:t>
            </a:r>
            <a:br>
              <a:rPr lang="zh-CN" altLang="en-US"/>
            </a:br>
            <a:r>
              <a:rPr lang="zh-CN" altLang="en-US"/>
              <a:t>是明上座本来的面目</a:t>
            </a:r>
            <a:br>
              <a:rPr lang="zh-CN" altLang="en-US"/>
            </a:br>
            <a:r>
              <a:rPr lang="zh-CN" altLang="en-US"/>
              <a:t>就是你要</a:t>
            </a:r>
            <a:br>
              <a:rPr lang="zh-CN" altLang="en-US"/>
            </a:br>
            <a:r>
              <a:rPr lang="zh-CN" altLang="en-US"/>
              <a:t>放下那个观念</a:t>
            </a: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就是你今天</a:t>
            </a:r>
            <a:br>
              <a:rPr lang="zh-CN" altLang="en-US"/>
            </a:br>
            <a:r>
              <a:rPr lang="zh-CN" altLang="en-US"/>
              <a:t>看到那个恶人</a:t>
            </a:r>
            <a:br>
              <a:rPr lang="zh-CN" altLang="en-US"/>
            </a:br>
            <a:r>
              <a:rPr lang="zh-CN" altLang="en-US"/>
              <a:t>有的嫉恶如仇</a:t>
            </a:r>
            <a:br>
              <a:rPr lang="zh-CN" altLang="en-US"/>
            </a:br>
            <a:r>
              <a:rPr lang="zh-CN" altLang="en-US"/>
              <a:t>我们不要看到恶人</a:t>
            </a:r>
            <a:br>
              <a:rPr lang="zh-CN" altLang="en-US"/>
            </a:br>
            <a:r>
              <a:rPr lang="zh-CN" altLang="en-US"/>
              <a:t>恶人有自己的果报</a:t>
            </a:r>
            <a:br>
              <a:rPr lang="zh-CN" altLang="en-US"/>
            </a:br>
            <a:r>
              <a:rPr lang="zh-CN" altLang="en-US"/>
              <a:t>我们不要去执着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看到我们自己</a:t>
            </a:r>
            <a:br>
              <a:rPr lang="zh-CN" altLang="en-US"/>
            </a:br>
            <a:r>
              <a:rPr lang="zh-CN" altLang="en-US"/>
              <a:t>做了很多的善事</a:t>
            </a:r>
            <a:br>
              <a:rPr lang="zh-CN" altLang="en-US"/>
            </a:br>
            <a:r>
              <a:rPr lang="zh-CN" altLang="en-US"/>
              <a:t>也不能去执着</a:t>
            </a:r>
            <a:br>
              <a:rPr lang="zh-CN" altLang="en-US"/>
            </a:br>
            <a:r>
              <a:rPr lang="zh-CN" altLang="en-US"/>
              <a:t>不思善</a:t>
            </a:r>
            <a:r>
              <a:rPr lang="en-US" altLang="zh-CN"/>
              <a:t> </a:t>
            </a:r>
            <a:r>
              <a:rPr lang="zh-CN" altLang="en-US"/>
              <a:t>不思恶</a:t>
            </a:r>
            <a:br>
              <a:rPr lang="zh-CN" altLang="en-US"/>
            </a:br>
            <a:r>
              <a:rPr lang="zh-CN" altLang="en-US"/>
              <a:t>就这么时</a:t>
            </a:r>
            <a:br>
              <a:rPr lang="zh-CN" altLang="en-US"/>
            </a:br>
            <a:r>
              <a:rPr lang="zh-CN" altLang="en-US"/>
              <a:t>是明上座本来的面目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这个善恶</a:t>
            </a:r>
            <a:br>
              <a:rPr lang="zh-CN" altLang="en-US"/>
            </a:br>
            <a:r>
              <a:rPr lang="zh-CN" altLang="en-US"/>
              <a:t>总括一句</a:t>
            </a:r>
            <a:br>
              <a:rPr lang="zh-CN" altLang="en-US"/>
            </a:br>
            <a:r>
              <a:rPr lang="zh-CN" altLang="en-US"/>
              <a:t>就是对立的观念</a:t>
            </a:r>
            <a:br>
              <a:rPr lang="zh-CN" altLang="en-US"/>
            </a:br>
            <a:r>
              <a:rPr lang="zh-CN" altLang="en-US"/>
              <a:t>爱恨交织会毁掉一个人</a:t>
            </a:r>
            <a:br>
              <a:rPr lang="zh-CN" altLang="en-US"/>
            </a:br>
            <a:r>
              <a:rPr lang="zh-CN" altLang="en-US"/>
              <a:t>一个人死</a:t>
            </a:r>
            <a:br>
              <a:rPr lang="zh-CN" altLang="en-US"/>
            </a:br>
            <a:r>
              <a:rPr lang="zh-CN" altLang="en-US"/>
              <a:t>就不是死在别人</a:t>
            </a:r>
            <a:br>
              <a:rPr lang="zh-CN" altLang="en-US"/>
            </a:br>
            <a:r>
              <a:rPr lang="zh-CN" altLang="en-US"/>
              <a:t>是死在观念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一个人会死</a:t>
            </a:r>
            <a:br>
              <a:rPr lang="zh-CN" altLang="en-US"/>
            </a:br>
            <a:r>
              <a:rPr lang="zh-CN" altLang="en-US"/>
              <a:t>就是死在自己的观念里面</a:t>
            </a:r>
            <a:br>
              <a:rPr lang="zh-CN" altLang="en-US"/>
            </a:br>
            <a:r>
              <a:rPr lang="zh-CN" altLang="en-US"/>
              <a:t>硬要这样子</a:t>
            </a:r>
            <a:br>
              <a:rPr lang="zh-CN" altLang="en-US"/>
            </a:br>
            <a:r>
              <a:rPr lang="zh-CN" altLang="en-US"/>
              <a:t>这个死的很惨</a:t>
            </a:r>
            <a:br>
              <a:rPr lang="zh-CN" altLang="en-US"/>
            </a:br>
            <a:r>
              <a:rPr lang="zh-CN" altLang="en-US"/>
              <a:t>生命是活的</a:t>
            </a:r>
            <a:br>
              <a:rPr lang="zh-CN" altLang="en-US"/>
            </a:br>
            <a:r>
              <a:rPr lang="zh-CN" altLang="en-US"/>
              <a:t>我们把</a:t>
            </a:r>
            <a:r>
              <a:rPr lang="zh-CN" altLang="en-US">
                <a:solidFill>
                  <a:srgbClr val="7030A0"/>
                </a:solidFill>
              </a:rPr>
              <a:t>这个观念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把它放下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或者把它转换</a:t>
            </a:r>
            <a:br>
              <a:rPr lang="zh-CN" altLang="en-US"/>
            </a:br>
            <a:r>
              <a:rPr lang="zh-CN" altLang="en-US"/>
              <a:t>变成一种智慧念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因此</a:t>
            </a:r>
            <a:r>
              <a:rPr lang="en-US" altLang="zh-CN"/>
              <a:t> </a:t>
            </a:r>
            <a:r>
              <a:rPr lang="zh-CN" altLang="en-US"/>
              <a:t>我们虚妄的执着</a:t>
            </a:r>
            <a:br>
              <a:rPr lang="zh-CN" altLang="en-US"/>
            </a:br>
            <a:r>
              <a:rPr lang="zh-CN" altLang="en-US"/>
              <a:t>这外在的六尘变成影像</a:t>
            </a:r>
            <a:br>
              <a:rPr lang="zh-CN" altLang="en-US"/>
            </a:br>
            <a:r>
              <a:rPr lang="zh-CN" altLang="en-US"/>
              <a:t>这影像就是一种记忆</a:t>
            </a:r>
            <a:br>
              <a:rPr lang="zh-CN" altLang="en-US"/>
            </a:br>
            <a:r>
              <a:rPr lang="zh-CN" altLang="en-US"/>
              <a:t>还有一种观念</a:t>
            </a:r>
            <a:br>
              <a:rPr lang="zh-CN" altLang="en-US"/>
            </a:br>
            <a:r>
              <a:rPr lang="zh-CN" altLang="en-US"/>
              <a:t>把它当作是实在的境界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因为虚妄地执着</a:t>
            </a:r>
            <a:br>
              <a:rPr lang="zh-CN" altLang="en-US"/>
            </a:br>
            <a:r>
              <a:rPr lang="zh-CN" altLang="en-US"/>
              <a:t>外在六尘境界</a:t>
            </a:r>
            <a:br>
              <a:rPr lang="zh-CN" altLang="en-US"/>
            </a:br>
            <a:r>
              <a:rPr lang="zh-CN" altLang="en-US"/>
              <a:t>心所影现的实有境界</a:t>
            </a:r>
            <a:br>
              <a:rPr lang="zh-CN" altLang="en-US"/>
            </a:br>
            <a:r>
              <a:rPr lang="zh-CN" altLang="en-US"/>
              <a:t>因此就起惑</a:t>
            </a:r>
            <a:r>
              <a:rPr lang="en-US" altLang="zh-CN"/>
              <a:t> </a:t>
            </a:r>
            <a:r>
              <a:rPr lang="zh-CN" altLang="en-US"/>
              <a:t>就造业</a:t>
            </a:r>
            <a:br>
              <a:rPr lang="zh-CN" altLang="en-US"/>
            </a:br>
            <a:r>
              <a:rPr lang="zh-CN" altLang="en-US"/>
              <a:t>就生死轮转</a:t>
            </a:r>
            <a:br>
              <a:rPr lang="zh-CN" altLang="en-US"/>
            </a:br>
            <a:r>
              <a:rPr lang="zh-CN" altLang="en-US"/>
              <a:t>没有办法停止</a:t>
            </a:r>
            <a:br>
              <a:rPr lang="zh-CN" altLang="en-US"/>
            </a:br>
            <a:r>
              <a:rPr lang="zh-CN" altLang="en-US"/>
              <a:t>常转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歇即是菩提</a:t>
            </a:r>
            <a:br>
              <a:rPr lang="zh-CN" altLang="en-US"/>
            </a:br>
            <a:r>
              <a:rPr lang="zh-CN" altLang="en-US"/>
              <a:t>那一种善恶对立的观念</a:t>
            </a:r>
            <a:br>
              <a:rPr lang="zh-CN" altLang="en-US"/>
            </a:br>
            <a:r>
              <a:rPr lang="zh-CN" altLang="en-US"/>
              <a:t>爱恨交织的对立的观念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能所不断的观念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那个把它放下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没有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用智慧的念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坏</a:t>
            </a:r>
            <a:r>
              <a:rPr lang="en-US" altLang="zh-CN"/>
              <a:t> </a:t>
            </a: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做了很大的功德</a:t>
            </a:r>
            <a:br>
              <a:rPr lang="zh-CN" altLang="en-US"/>
            </a:br>
            <a:r>
              <a:rPr lang="zh-CN" altLang="en-US"/>
              <a:t>也空无自性</a:t>
            </a:r>
            <a:br>
              <a:rPr lang="zh-CN" altLang="en-US"/>
            </a:br>
            <a:r>
              <a:rPr lang="zh-CN" altLang="en-US"/>
              <a:t>因此</a:t>
            </a:r>
            <a:r>
              <a:rPr lang="en-US" altLang="zh-CN"/>
              <a:t> </a:t>
            </a:r>
            <a:r>
              <a:rPr lang="zh-CN" altLang="en-US"/>
              <a:t>就是这样放下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虽行一切善</a:t>
            </a:r>
            <a:br>
              <a:rPr lang="zh-CN" altLang="en-US"/>
            </a:br>
            <a:r>
              <a:rPr lang="zh-CN" altLang="en-US"/>
              <a:t>不着一切善</a:t>
            </a:r>
            <a:br>
              <a:rPr lang="zh-CN" altLang="en-US"/>
            </a:br>
            <a:r>
              <a:rPr lang="zh-CN" altLang="en-US"/>
              <a:t>虽然看到</a:t>
            </a:r>
            <a:br>
              <a:rPr lang="zh-CN" altLang="en-US"/>
            </a:br>
            <a:r>
              <a:rPr lang="zh-CN" altLang="en-US"/>
              <a:t>一切众生的恶</a:t>
            </a:r>
            <a:br>
              <a:rPr lang="zh-CN" altLang="en-US"/>
            </a:br>
            <a:r>
              <a:rPr lang="zh-CN" altLang="en-US"/>
              <a:t>我们更抱以同情他</a:t>
            </a:r>
            <a:br>
              <a:rPr lang="zh-CN" altLang="en-US"/>
            </a:br>
            <a:r>
              <a:rPr lang="zh-CN" altLang="en-US"/>
              <a:t>生命它是一种转化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解脱在转念之间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生命就是</a:t>
            </a:r>
            <a:br>
              <a:rPr lang="zh-CN" altLang="en-US"/>
            </a:br>
            <a:r>
              <a:rPr lang="zh-CN" altLang="en-US"/>
              <a:t>一种转化</a:t>
            </a:r>
            <a:br>
              <a:rPr lang="zh-CN" altLang="en-US"/>
            </a:br>
            <a:r>
              <a:rPr lang="zh-CN" altLang="en-US"/>
              <a:t>能转化的人</a:t>
            </a:r>
            <a:br>
              <a:rPr lang="zh-CN" altLang="en-US"/>
            </a:br>
            <a:r>
              <a:rPr lang="zh-CN" altLang="en-US"/>
              <a:t>就不愧是佛弟子</a:t>
            </a:r>
            <a:br>
              <a:rPr lang="zh-CN" altLang="en-US"/>
            </a:br>
            <a:r>
              <a:rPr lang="zh-CN" altLang="en-US"/>
              <a:t>要不能转化</a:t>
            </a:r>
            <a:br>
              <a:rPr lang="zh-CN" altLang="en-US"/>
            </a:br>
            <a:r>
              <a:rPr lang="zh-CN" altLang="en-US"/>
              <a:t>转烦恼成菩提</a:t>
            </a:r>
            <a:br>
              <a:rPr lang="zh-CN" altLang="en-US"/>
            </a:br>
            <a:r>
              <a:rPr lang="zh-CN" altLang="en-US"/>
              <a:t>那么就麻烦大了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所以为什么叫你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听经闻法不能停止</a:t>
            </a:r>
            <a:br>
              <a:rPr lang="zh-CN" altLang="en-US"/>
            </a:br>
            <a:r>
              <a:rPr lang="zh-CN" altLang="en-US"/>
              <a:t>你在家阿弥陀佛</a:t>
            </a:r>
            <a:r>
              <a:rPr lang="en-US" altLang="zh-CN"/>
              <a:t> </a:t>
            </a:r>
            <a:r>
              <a:rPr lang="zh-CN" altLang="en-US"/>
              <a:t>阿弥陀佛</a:t>
            </a:r>
            <a:br>
              <a:rPr lang="zh-CN" altLang="en-US"/>
            </a:br>
            <a:r>
              <a:rPr lang="zh-CN" altLang="en-US"/>
              <a:t>谁教你这个方法呢</a:t>
            </a:r>
            <a:br>
              <a:rPr lang="zh-CN" altLang="en-US"/>
            </a:br>
            <a:r>
              <a:rPr lang="zh-CN" altLang="en-US"/>
              <a:t>现在学会</a:t>
            </a:r>
            <a:r>
              <a:rPr lang="en-US" altLang="zh-CN"/>
              <a:t> </a:t>
            </a:r>
            <a:r>
              <a:rPr lang="zh-CN" altLang="en-US"/>
              <a:t>学会了就要用</a:t>
            </a:r>
            <a:br>
              <a:rPr lang="zh-CN" altLang="en-US"/>
            </a:br>
            <a:r>
              <a:rPr lang="zh-CN" altLang="en-US"/>
              <a:t>众生虽然在修行</a:t>
            </a:r>
            <a:br>
              <a:rPr lang="zh-CN" altLang="en-US"/>
            </a:br>
            <a:r>
              <a:rPr lang="zh-CN" altLang="en-US"/>
              <a:t>其实是</a:t>
            </a:r>
            <a:r>
              <a:rPr lang="zh-CN" altLang="en-US">
                <a:solidFill>
                  <a:srgbClr val="7030A0"/>
                </a:solidFill>
              </a:rPr>
              <a:t>落入生死的观念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自己不知道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卡死在某一种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观念</a:t>
            </a:r>
            <a:r>
              <a:rPr lang="zh-CN" altLang="en-US"/>
              <a:t>不知道</a:t>
            </a:r>
            <a:br>
              <a:rPr lang="zh-CN" altLang="en-US"/>
            </a:br>
            <a:r>
              <a:rPr lang="zh-CN" altLang="en-US"/>
              <a:t>不听经</a:t>
            </a:r>
            <a:r>
              <a:rPr lang="en-US" altLang="zh-CN"/>
              <a:t> </a:t>
            </a:r>
            <a:r>
              <a:rPr lang="zh-CN" altLang="en-US"/>
              <a:t>不闻法</a:t>
            </a:r>
            <a:br>
              <a:rPr lang="zh-CN" altLang="en-US"/>
            </a:br>
            <a:r>
              <a:rPr lang="zh-CN" altLang="en-US"/>
              <a:t>所有这个生死</a:t>
            </a:r>
            <a:br>
              <a:rPr lang="zh-CN" altLang="en-US"/>
            </a:br>
            <a:r>
              <a:rPr lang="zh-CN" altLang="en-US"/>
              <a:t>之轮转</a:t>
            </a:r>
            <a:r>
              <a:rPr lang="en-US" altLang="zh-CN"/>
              <a:t> </a:t>
            </a:r>
            <a:r>
              <a:rPr lang="zh-CN" altLang="en-US"/>
              <a:t>之轮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常转就不停止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6476</Words>
  <Application>WPS 演示</Application>
  <PresentationFormat>自定义</PresentationFormat>
  <Paragraphs>260</Paragraphs>
  <Slides>122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122</vt:i4>
      </vt:variant>
    </vt:vector>
  </HeadingPairs>
  <TitlesOfParts>
    <vt:vector size="131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楞伽经（99） 慧律法师 讲座 摘要 </vt:lpstr>
      <vt:lpstr>这个就是 修学佛道 起步一错 到临命终 统统来不及 而且生生世世 所熏习的也是这样子 </vt:lpstr>
      <vt:lpstr>如果我们离开了 自觉圣智之道 我们就变成外道 有时候修学佛道 修道自己变成外道 自己不知道 </vt:lpstr>
      <vt:lpstr>修学佛道 变成刚愎自用 无法融通 与家人怎么相处 都相处不来 与朋友相处 也相处不来 </vt:lpstr>
      <vt:lpstr>佛法是圆满法 佛法是圆融法 佛法是智慧法 佛法是世 出世间 本来无二法 法法平等的 </vt:lpstr>
      <vt:lpstr>怎么生活 我们就怎么生活 世间人怎么生活 我们不要变成 一种异类 不要变成异类 对不对 </vt:lpstr>
      <vt:lpstr>这样子能改变自我 朝着佛的这一颗心 长驱直入自己的 菩提觉性 但是你的生活 不能变的很诡异 没有办法感化自己的家人 </vt:lpstr>
      <vt:lpstr>同是也觉得人家 跟你格格不入 自成一格 那佛法就相去甚远 你也度不了自我 佛法不是要把自己成为一种异类 佛法是要把自己成为一种解脱 </vt:lpstr>
      <vt:lpstr>即现实又解脱 即解脱 又能够面对现实 即超越又现实 即现实又能够超越 对不对 这个叫做佛法 </vt:lpstr>
      <vt:lpstr>所以 偏激的行为不是佛法 偏激的行为不是佛法 家庭不能融通 外面也不能融通 只想自己的法是正的 是对的 </vt:lpstr>
      <vt:lpstr>我行我素 也不管别人的 感受 觉受 那你这样怎么 度得了家人 根本没有办法  </vt:lpstr>
      <vt:lpstr>所以 我们要用 自觉圣智 来调伏 调伏 知道佛法的伟大 世 出世间法本来无二法 世 出世法本来无二法 在一念之间 在一念之间 </vt:lpstr>
      <vt:lpstr>所以 彼不应说 彼外道之辈 不应说有常不思议之常 因为根本就没有这种因 大慧 我常不思议 因自觉得相 因自觉圣智而得之相 </vt:lpstr>
      <vt:lpstr>如来离于能作跟所作 离于有跟无 所以才能得到真常 简单讲 就是内心无所着 无所住 才能够进入自觉圣智 就是无念 无相 无住 </vt:lpstr>
      <vt:lpstr>无念 无相 无住 有念 就变成有能所 那么 有所住就变成有 着于有 或者着于无 所以无念 无住 无相 </vt:lpstr>
      <vt:lpstr>就可以进入 佛的真常性 非如外道 外面一切法有 无 观察无常 反过来 思量有一种常性 </vt:lpstr>
      <vt:lpstr>大慧 若复外面的一切法 一下有 一下无 无常性 因而思量比度 又妄计另外有一个 神我的常不思议 </vt:lpstr>
      <vt:lpstr>这种常 而彼不知道真常不思议 是来自于内心的 自觉圣智为本修因 所以外道离开了 证得自觉圣智的境界 是非常遥远 遥远的 </vt:lpstr>
      <vt:lpstr>彼外道之辈不应说 常不思议之常 换句话说 这另外一个角度来讲 走错路的人 不知道自己走错路 </vt:lpstr>
      <vt:lpstr>这里很重要的 一个观念 就是今天要看 你亲近的是谁 是有没有真正的 佛的正知 正见 </vt:lpstr>
      <vt:lpstr>要是一开始 这第一步跨出去 没有碰到大善知识 或者是所谓的 圣善知识 这个不是麻烦 是麻烦很大 </vt:lpstr>
      <vt:lpstr>当一个人巩固一种 错误的知见的时候 又误认为它是对的 他会用种种的 立场来解释说 别人 某某人怎么样 可是时空不一样 </vt:lpstr>
      <vt:lpstr>时空不一样 一直执着 某一种角度 认为是对的时候 当他修了 烦恼说 我自己的业障重 </vt:lpstr>
      <vt:lpstr>所有的病苦 就说 那是我的业障 我不怪别人 反正所有的逆境 都有一种合理的 一种解释 </vt:lpstr>
      <vt:lpstr>我重感冒 也不看医生 可能是我精进不够 业障太重 糖尿病 高血压 也说 我可能业障太重 什么都业障 </vt:lpstr>
      <vt:lpstr>不看医生 都不用理性客观 来判断一件事情 就执着自己的 脸色修的已经发黑了 眼眶发黑 像四川的猫熊 还是熊猫 </vt:lpstr>
      <vt:lpstr>反正就是不看医生 营养也不照顾好 不运动 然后就说 我的业障怎么样 就很奇怪的一种思想 然后这还不能讲 还不能讲 </vt:lpstr>
      <vt:lpstr>当一个人已经一开始 就接受某一种观念的时候 这我们称为“法执”的时候 有一天就是碰到了大善知识 给他圆顿法 给他真实法 给他如来的正法 </vt:lpstr>
      <vt:lpstr>他会抗拒 他会抗拒的 他不能接受的 我以前听的不是这样子 而且我在行之多年 我觉得蛮不错的 所以这个就是非常麻烦的 我宁可去度一些刚刚初学佛法的 </vt:lpstr>
      <vt:lpstr>你有没有学佛 有没有听过佛法 没有没有 这个好度 这个都是OK的 因为他很单纯 </vt:lpstr>
      <vt:lpstr>一张纸 或者是一棵树 可以任由我们来把他雕刻 是不是 如果那个人已经接受了 某一种观念的时候 这个就很麻烦了 </vt:lpstr>
      <vt:lpstr>这个很难  很难去改变 你会用很长时间 也不一定收到效果 很累的时间 你很想救他 他很想救我们 </vt:lpstr>
      <vt:lpstr>你想救他 他的观念是 我才想要救你 救来救去 到底是谁救谁 到最后就会搞混了 这个是很可怕的 </vt:lpstr>
      <vt:lpstr>所以我是说 易容易 易心难 改变一个人的 容貌是很简单的 我到韩国去的时候 如果我的脸 鼻子塌下来 对不对 </vt:lpstr>
      <vt:lpstr>我只要坐一趟飞机 稍微到韩国辛苦一下子 回来以后就变成金泰熙 对不对 男众就变成裴勇俊 可是你要改变他那个观念 那个没办法的 没有办法的 </vt:lpstr>
      <vt:lpstr>所以 易容易 易心难 要改变一个人的 容貌很简单 是不是 我是不要而已 要不然去韩国也是 </vt:lpstr>
      <vt:lpstr>整形前 整形后 当然这是开玩笑的 是不是 但是那要改变他那个观念 叫他知见稍微听我们的 那是不可能的事情 但是也有人会改变 </vt:lpstr>
      <vt:lpstr>也有人他改变 要真的 要把你的爱心 布施出去 还得要看情形 所以最好度的就是 那个从来没听过佛法的 </vt:lpstr>
      <vt:lpstr>也没有亲近过 哪一个法师的 或者是道场的 他不会卡在 某一种观念 那个就很容易 对不对 </vt:lpstr>
      <vt:lpstr>简简单单地就 度了很多众生 可是一接受 某一种观念 掉进去的时候 就很难 </vt:lpstr>
      <vt:lpstr>你要改变他 你就变成他的敌人 敌人 所以我就学得很聪明 学得很聪明 说 哎呀 师父 你不去度某某人啊 </vt:lpstr>
      <vt:lpstr>我就像佛讲的 该度的已度 未度的 我已经作得度的因缘 对不对 这个不是说你 有那个愿力就有办法 </vt:lpstr>
      <vt:lpstr>众生难度 还要度 但是我的时间有限 时间有限 对不对 所以这个看因缘 看因缘  为自觉圣智 我所证得之真常不可思议法身境界 为以自觉圣智而得其修因之相 </vt:lpstr>
      <vt:lpstr>即 作者之能作 与其所作之法 而能作所作 即落能所 便为无常 不得谓常 </vt:lpstr>
      <vt:lpstr>且既是有能有所 又是无常 便非不可思议 即 有无二见 此句谓佛之真常不可思议 为离于作者之能作所作 及有无二种妄见 </vt:lpstr>
      <vt:lpstr>故为中道 实义之真常 为外一切法 即 有性无性 有已还无 无常变现 </vt:lpstr>
      <vt:lpstr>并非如彼外道 于外一切法 见其性有已还无 生灭无常 因而思量 妄计神我为常 </vt:lpstr>
      <vt:lpstr>而彼外道实不知如来法身 之常不思议境界 为实有其自因之相 非无因无相而得成常不思议 以外道于因上无因 于果上无相 故不得成常不思议 </vt:lpstr>
      <vt:lpstr>谓以外道 既无因相 亦无果相 故离证得 自觉圣智 境界之相 极为遥远  </vt:lpstr>
      <vt:lpstr>所以这一句话 你今天如果 没有听闻到正法 离解脱就甚为遥远 今天你这一辈子 没有机会听闻到佛法 离幸福快乐也非常地遥远 </vt:lpstr>
      <vt:lpstr>幸福和快乐要建立在 一颗宁静安详的心 就是自己不跟自己争吵 没有智慧 就自己会跟自己争吵 就是没有智慧的人 内心充满矛盾 </vt:lpstr>
      <vt:lpstr>所以 在跟自己争吵 争吵不是跟别人 争吵其实在跟自己争吵 因为那个观念卡死了 一直说别人不对 其实问题在自己 </vt:lpstr>
      <vt:lpstr>所以争吵 其实不是在跟别人吵 吵的内心里面那种观念 我认为这样对 你为什么讲我错 再调整一下 </vt:lpstr>
      <vt:lpstr>里面没有对 也没有所谓的错 只是角度不一样 原来是这样 每一个人看的角度不一样 所以争吵其实是在跟 自己的无明在对话 </vt:lpstr>
      <vt:lpstr>吵来吵去 就是内心里面的痛苦 有时候 跟你分忧解劳 佛法就是在告诉你 真相在你内心的深处 般若智慧的重要 </vt:lpstr>
      <vt:lpstr>所以 两个夫妻睡觉前吵来吵去 最好睡觉前不要吵架 睡觉前吵架 那个晚上谁都不认输 两个都睡不着 对不对 </vt:lpstr>
      <vt:lpstr>两个都睡不着 我没有错 他怎么这样子 是不是 只是一个观念 像我有一个亲戚 夫妻之间一吵架 </vt:lpstr>
      <vt:lpstr>老公睡右边的头 老婆睡左边 因为房间不是很大 这样十四天 可以不讲话 十四天 不讲话 </vt:lpstr>
      <vt:lpstr>当然也没生孩子 十四天可以不讲话的 你看一个空间这么小 两个见面相敬如冰 最高境界 没话说 你看那个日子怎么过 你就知道那个日子怎么过 叫做煎熬  </vt:lpstr>
      <vt:lpstr>所以 人跟自己过意不去 不是跟别人过意不去 争吵 跟自己过意不去 苦的还是自己 彼此之间没有各退一步 </vt:lpstr>
      <vt:lpstr>因此我们不了解生命 生命对我们来讲 它是一种惩罚 人之所以痛苦 在于追求错误的东西 我们为了那一点点尊严 我们可以宁可一个月情绪控制不住 </vt:lpstr>
      <vt:lpstr>何必 对不对 我们为了那一点点尊严 何况是夫妻 或者是好朋友 或者是师徒 所以拥有一颗 为什么弥勒佛常常微笑呢 </vt:lpstr>
      <vt:lpstr>肚大能容容天下难容之事 笑口常开笑天下可笑之人 对不对 弥勒佛为什么肚子这么大 笑口常开 笑口常开笑天下可笑之人 </vt:lpstr>
      <vt:lpstr>世间 就如梦幻泡影的世间 本来就没有实在的东西 你每天都为了一点点 事情吵到不可开交 失去了理性 肚大能容 宰相肚里能撑船 </vt:lpstr>
      <vt:lpstr>学些好样在肚 日子总是好过 说 师父农历年快到了 你快乐吗 我天天过年啊 我每天都过年 </vt:lpstr>
      <vt:lpstr>我不必等到农历 那个年才过年啊 除夕夜啊 对不对 我是每天过年 应该讲是时时刻刻都过年 为什么要等到那一天 </vt:lpstr>
      <vt:lpstr>那一天才一天 我三百六十五天都过年啊 所以用这一句来讲说 如果我们没有自觉圣智 我们自己不觉悟 我们离开了幸福快乐很遥远 不幸福 也不快乐 </vt:lpstr>
      <vt:lpstr>                  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606</cp:revision>
  <dcterms:created xsi:type="dcterms:W3CDTF">2021-05-28T09:46:00Z</dcterms:created>
  <dcterms:modified xsi:type="dcterms:W3CDTF">2024-02-09T02:10:04Z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